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89" r:id="rId1"/>
  </p:sldMasterIdLst>
  <p:notesMasterIdLst>
    <p:notesMasterId r:id="rId14"/>
  </p:notesMasterIdLst>
  <p:sldIdLst>
    <p:sldId id="2329" r:id="rId2"/>
    <p:sldId id="4036" r:id="rId3"/>
    <p:sldId id="4055" r:id="rId4"/>
    <p:sldId id="4056" r:id="rId5"/>
    <p:sldId id="4057" r:id="rId6"/>
    <p:sldId id="4060" r:id="rId7"/>
    <p:sldId id="4067" r:id="rId8"/>
    <p:sldId id="637" r:id="rId9"/>
    <p:sldId id="644" r:id="rId10"/>
    <p:sldId id="645" r:id="rId11"/>
    <p:sldId id="646" r:id="rId12"/>
    <p:sldId id="409" r:id="rId13"/>
  </p:sldIdLst>
  <p:sldSz cx="12192000" cy="6858000"/>
  <p:notesSz cx="6858000" cy="9144000"/>
  <p:embeddedFontLst>
    <p:embeddedFont>
      <p:font typeface="Noto Sans KR Medium" panose="020B0600000101010101" charset="-127"/>
      <p:regular r:id="rId15"/>
    </p:embeddedFont>
    <p:embeddedFont>
      <p:font typeface="Pretendard ExtraBold" panose="020B0600000101010101" charset="-127"/>
      <p:bold r:id="rId16"/>
    </p:embeddedFont>
    <p:embeddedFont>
      <p:font typeface="Pretendard Medium" panose="020B0600000101010101" charset="-127"/>
      <p:regular r:id="rId17"/>
    </p:embeddedFont>
    <p:embeddedFont>
      <p:font typeface="Pretendard SemiBold" panose="020B0600000101010101" charset="-127"/>
      <p:regular r:id="rId18"/>
      <p:bold r:id="rId19"/>
    </p:embeddedFont>
    <p:embeddedFont>
      <p:font typeface="Spoqa Han Sans Neo" panose="020B0600000101010101" charset="-127"/>
      <p:regular r:id="rId20"/>
    </p:embeddedFont>
    <p:embeddedFont>
      <p:font typeface="Calibri" panose="020F0502020204030204" pitchFamily="34" charset="0"/>
      <p:regular r:id="rId21"/>
      <p:bold r:id="rId22"/>
      <p:italic r:id="rId23"/>
      <p:boldItalic r:id="rId24"/>
    </p:embeddedFont>
    <p:embeddedFont>
      <p:font typeface="Roboto" panose="02000000000000000000" pitchFamily="2" charset="0"/>
      <p:regular r:id="rId25"/>
      <p:bold r:id="rId26"/>
      <p:italic r:id="rId27"/>
      <p:boldItalic r:id="rId28"/>
    </p:embeddedFont>
    <p:embeddedFont>
      <p:font typeface="Roboto Black" panose="02000000000000000000" pitchFamily="2" charset="0"/>
      <p:bold r:id="rId29"/>
      <p:boldItalic r:id="rId30"/>
    </p:embeddedFont>
    <p:embeddedFont>
      <p:font typeface="Roboto Light" panose="02000000000000000000" pitchFamily="2" charset="0"/>
      <p:regular r:id="rId31"/>
      <p:italic r:id="rId32"/>
    </p:embeddedFont>
    <p:embeddedFont>
      <p:font typeface="Roboto Medium" panose="02000000000000000000" pitchFamily="2" charset="0"/>
      <p:regular r:id="rId33"/>
      <p:italic r:id="rId34"/>
    </p:embeddedFont>
    <p:embeddedFont>
      <p:font typeface="맑은 고딕" panose="020B0503020000020004" pitchFamily="50" charset="-127"/>
      <p:regular r:id="rId35"/>
      <p:bold r:id="rId36"/>
    </p:embeddedFont>
    <p:embeddedFont>
      <p:font typeface="배달의민족 주아" panose="02020603020101020101" pitchFamily="18" charset="-127"/>
      <p:regular r:id="rId37"/>
    </p:embeddedFont>
    <p:embeddedFont>
      <p:font typeface="한컴 말랑말랑 Regular" panose="020F0303000000000000" pitchFamily="50" charset="-127"/>
      <p:regular r:id="rId38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기본 구역" id="{34156E6D-9CBB-4140-A2C0-78453328FFC0}">
          <p14:sldIdLst>
            <p14:sldId id="2329"/>
          </p14:sldIdLst>
        </p14:section>
        <p14:section name="데이터셋 구축" id="{37CB54FA-8EF2-4692-BCB0-5FA8E6D0C1DF}">
          <p14:sldIdLst>
            <p14:sldId id="4036"/>
            <p14:sldId id="4055"/>
            <p14:sldId id="4056"/>
            <p14:sldId id="4057"/>
            <p14:sldId id="4060"/>
          </p14:sldIdLst>
        </p14:section>
        <p14:section name="추락 검출 알고리즘" id="{626B8BFA-686E-4340-9AF3-72A13091C5E0}">
          <p14:sldIdLst>
            <p14:sldId id="4067"/>
          </p14:sldIdLst>
        </p14:section>
        <p14:section name="실제사례" id="{3B74B628-4500-4109-8B15-E3FD8A8E5AAE}">
          <p14:sldIdLst>
            <p14:sldId id="637"/>
            <p14:sldId id="644"/>
            <p14:sldId id="645"/>
            <p14:sldId id="646"/>
            <p14:sldId id="409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4042" userDrawn="1">
          <p15:clr>
            <a:srgbClr val="A4A3A4"/>
          </p15:clr>
        </p15:guide>
        <p15:guide id="2" pos="3863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2B2FF"/>
    <a:srgbClr val="FFB2B2"/>
    <a:srgbClr val="FF7C80"/>
    <a:srgbClr val="C0D60C"/>
    <a:srgbClr val="448AD7"/>
    <a:srgbClr val="FF5050"/>
    <a:srgbClr val="FFDDDD"/>
    <a:srgbClr val="FFCCCC"/>
    <a:srgbClr val="003373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15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007" autoAdjust="0"/>
    <p:restoredTop sz="90000" autoAdjust="0"/>
  </p:normalViewPr>
  <p:slideViewPr>
    <p:cSldViewPr snapToGrid="0">
      <p:cViewPr varScale="1">
        <p:scale>
          <a:sx n="144" d="100"/>
          <a:sy n="144" d="100"/>
        </p:scale>
        <p:origin x="640" y="116"/>
      </p:cViewPr>
      <p:guideLst>
        <p:guide orient="horz" pos="4042"/>
        <p:guide pos="3863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114" d="100"/>
          <a:sy n="114" d="100"/>
        </p:scale>
        <p:origin x="3756" y="5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font" Target="fonts/font4.fntdata"/><Relationship Id="rId26" Type="http://schemas.openxmlformats.org/officeDocument/2006/relationships/font" Target="fonts/font12.fntdata"/><Relationship Id="rId39" Type="http://schemas.openxmlformats.org/officeDocument/2006/relationships/presProps" Target="presProps.xml"/><Relationship Id="rId21" Type="http://schemas.openxmlformats.org/officeDocument/2006/relationships/font" Target="fonts/font7.fntdata"/><Relationship Id="rId34" Type="http://schemas.openxmlformats.org/officeDocument/2006/relationships/font" Target="fonts/font20.fntdata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29" Type="http://schemas.openxmlformats.org/officeDocument/2006/relationships/font" Target="fonts/font15.fntdata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0.fntdata"/><Relationship Id="rId32" Type="http://schemas.openxmlformats.org/officeDocument/2006/relationships/font" Target="fonts/font18.fntdata"/><Relationship Id="rId37" Type="http://schemas.openxmlformats.org/officeDocument/2006/relationships/font" Target="fonts/font23.fntdata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font" Target="fonts/font9.fntdata"/><Relationship Id="rId28" Type="http://schemas.openxmlformats.org/officeDocument/2006/relationships/font" Target="fonts/font14.fntdata"/><Relationship Id="rId36" Type="http://schemas.openxmlformats.org/officeDocument/2006/relationships/font" Target="fonts/font22.fntdata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31" Type="http://schemas.openxmlformats.org/officeDocument/2006/relationships/font" Target="fonts/font1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font" Target="fonts/font8.fntdata"/><Relationship Id="rId27" Type="http://schemas.openxmlformats.org/officeDocument/2006/relationships/font" Target="fonts/font13.fntdata"/><Relationship Id="rId30" Type="http://schemas.openxmlformats.org/officeDocument/2006/relationships/font" Target="fonts/font16.fntdata"/><Relationship Id="rId35" Type="http://schemas.openxmlformats.org/officeDocument/2006/relationships/font" Target="fonts/font21.fntdata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5" Type="http://schemas.openxmlformats.org/officeDocument/2006/relationships/font" Target="fonts/font11.fntdata"/><Relationship Id="rId33" Type="http://schemas.openxmlformats.org/officeDocument/2006/relationships/font" Target="fonts/font19.fntdata"/><Relationship Id="rId38" Type="http://schemas.openxmlformats.org/officeDocument/2006/relationships/font" Target="fonts/font24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fld id="{24542D3B-E243-40E7-A8F7-BEF6A31740A3}" type="datetimeFigureOut">
              <a:rPr lang="ko-KR" altLang="en-US" smtClean="0"/>
              <a:pPr/>
              <a:t>2025-02-05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dirty="0"/>
              <a:t>마스터 텍스트 스타일을 편집하려면 클릭</a:t>
            </a:r>
          </a:p>
          <a:p>
            <a:pPr lvl="1"/>
            <a:r>
              <a:rPr lang="ko-KR" altLang="en-US" dirty="0"/>
              <a:t>두 번째 수준</a:t>
            </a:r>
          </a:p>
          <a:p>
            <a:pPr lvl="2"/>
            <a:r>
              <a:rPr lang="ko-KR" altLang="en-US" dirty="0"/>
              <a:t>세 번째 수준</a:t>
            </a:r>
          </a:p>
          <a:p>
            <a:pPr lvl="3"/>
            <a:r>
              <a:rPr lang="ko-KR" altLang="en-US" dirty="0"/>
              <a:t>네 번째 수준</a:t>
            </a:r>
          </a:p>
          <a:p>
            <a:pPr lvl="4"/>
            <a:r>
              <a:rPr lang="ko-KR" altLang="en-US" dirty="0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fld id="{837D2CF7-406A-4368-89C1-C4212AF0FAA3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8460594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맑은 고딕" panose="020B0503020000020004" pitchFamily="50" charset="-127"/>
        <a:ea typeface="맑은 고딕" panose="020B0503020000020004" pitchFamily="50" charset="-127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맑은 고딕" panose="020B0503020000020004" pitchFamily="50" charset="-127"/>
        <a:ea typeface="맑은 고딕" panose="020B0503020000020004" pitchFamily="50" charset="-127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맑은 고딕" panose="020B0503020000020004" pitchFamily="50" charset="-127"/>
        <a:ea typeface="맑은 고딕" panose="020B0503020000020004" pitchFamily="50" charset="-127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맑은 고딕" panose="020B0503020000020004" pitchFamily="50" charset="-127"/>
        <a:ea typeface="맑은 고딕" panose="020B0503020000020004" pitchFamily="50" charset="-127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맑은 고딕" panose="020B0503020000020004" pitchFamily="50" charset="-127"/>
        <a:ea typeface="맑은 고딕" panose="020B0503020000020004" pitchFamily="50" charset="-127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20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13FC40D-6FB9-1648-B027-EAD4E7DC4F2C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20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505355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D2CF7-406A-4368-89C1-C4212AF0FAA3}" type="slidenum">
              <a:rPr lang="ko-KR" altLang="en-US" smtClean="0"/>
              <a:pPr/>
              <a:t>2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2489189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D2CF7-406A-4368-89C1-C4212AF0FAA3}" type="slidenum">
              <a:rPr lang="ko-KR" altLang="en-US" smtClean="0"/>
              <a:pPr/>
              <a:t>3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60139114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D2CF7-406A-4368-89C1-C4212AF0FAA3}" type="slidenum">
              <a:rPr lang="ko-KR" altLang="en-US" smtClean="0"/>
              <a:pPr/>
              <a:t>4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50597971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D2CF7-406A-4368-89C1-C4212AF0FAA3}" type="slidenum">
              <a:rPr lang="ko-KR" altLang="en-US" smtClean="0"/>
              <a:pPr/>
              <a:t>5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40245456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D2CF7-406A-4368-89C1-C4212AF0FAA3}" type="slidenum">
              <a:rPr lang="ko-KR" altLang="en-US" smtClean="0"/>
              <a:pPr/>
              <a:t>6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34618377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D2CF7-406A-4368-89C1-C4212AF0FAA3}" type="slidenum">
              <a:rPr lang="ko-KR" altLang="en-US" smtClean="0"/>
              <a:pPr/>
              <a:t>7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11611256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D2CF7-406A-4368-89C1-C4212AF0FAA3}" type="slidenum">
              <a:rPr lang="ko-KR" altLang="en-US" smtClean="0"/>
              <a:pPr/>
              <a:t>11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7046564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6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Рисунок 21"/>
          <p:cNvSpPr>
            <a:spLocks noGrp="1"/>
          </p:cNvSpPr>
          <p:nvPr>
            <p:ph type="pic" sz="quarter" idx="32"/>
          </p:nvPr>
        </p:nvSpPr>
        <p:spPr>
          <a:xfrm>
            <a:off x="839760" y="0"/>
            <a:ext cx="11352241" cy="6858000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7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1991811" y="5336991"/>
            <a:ext cx="3564164" cy="25235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85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sz="1800" b="0" i="0" spc="300" baseline="0">
                <a:solidFill>
                  <a:schemeClr val="tx2">
                    <a:lumMod val="40000"/>
                    <a:lumOff val="60000"/>
                  </a:schemeClr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r>
              <a:rPr lang="en-US" dirty="0"/>
              <a:t>Presentation template</a:t>
            </a:r>
            <a:endParaRPr lang="ru-RU" dirty="0"/>
          </a:p>
        </p:txBody>
      </p:sp>
      <p:sp>
        <p:nvSpPr>
          <p:cNvPr id="16" name="Текст 3"/>
          <p:cNvSpPr>
            <a:spLocks noGrp="1"/>
          </p:cNvSpPr>
          <p:nvPr>
            <p:ph type="body" sz="quarter" idx="39" hasCustomPrompt="1"/>
          </p:nvPr>
        </p:nvSpPr>
        <p:spPr>
          <a:xfrm>
            <a:off x="1919809" y="4256996"/>
            <a:ext cx="4896225" cy="862907"/>
          </a:xfrm>
          <a:prstGeom prst="rect">
            <a:avLst/>
          </a:prstGeom>
        </p:spPr>
        <p:txBody>
          <a:bodyPr/>
          <a:lstStyle>
            <a:lvl1pPr marL="0" marR="0" indent="0" algn="l" defTabSz="1219231" rtl="0" eaLnBrk="1" fontAlgn="auto" latinLnBrk="0" hangingPunct="1">
              <a:lnSpc>
                <a:spcPct val="85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7000" b="0" i="0" kern="1200" baseline="0" dirty="0">
                <a:solidFill>
                  <a:schemeClr val="tx2">
                    <a:lumMod val="60000"/>
                    <a:lumOff val="40000"/>
                  </a:schemeClr>
                </a:solidFill>
                <a:latin typeface="Roboto" charset="0"/>
                <a:ea typeface="Roboto" charset="0"/>
                <a:cs typeface="Roboto" charset="0"/>
              </a:defRPr>
            </a:lvl1pPr>
          </a:lstStyle>
          <a:p>
            <a:r>
              <a:rPr lang="en-US" sz="7000" b="0" i="0" dirty="0">
                <a:latin typeface="Roboto" charset="0"/>
                <a:ea typeface="Roboto" charset="0"/>
                <a:cs typeface="Roboto" charset="0"/>
              </a:rPr>
              <a:t>Name</a:t>
            </a:r>
            <a:endParaRPr lang="ru-RU" sz="7000" b="0" i="0" dirty="0">
              <a:latin typeface="Roboto" charset="0"/>
              <a:ea typeface="Roboto" charset="0"/>
              <a:cs typeface="Roboto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08137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4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1917007"/>
            <a:ext cx="10078248" cy="4139981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</p:spTree>
    <p:extLst>
      <p:ext uri="{BB962C8B-B14F-4D97-AF65-F5344CB8AC3E}">
        <p14:creationId xmlns:p14="http://schemas.microsoft.com/office/powerpoint/2010/main" val="29843353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0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1917007"/>
            <a:ext cx="10078248" cy="4139981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</p:spTree>
    <p:extLst>
      <p:ext uri="{BB962C8B-B14F-4D97-AF65-F5344CB8AC3E}">
        <p14:creationId xmlns:p14="http://schemas.microsoft.com/office/powerpoint/2010/main" val="258647796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8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Рисунок 21"/>
          <p:cNvSpPr>
            <a:spLocks noGrp="1"/>
          </p:cNvSpPr>
          <p:nvPr>
            <p:ph type="pic" sz="quarter" idx="33"/>
          </p:nvPr>
        </p:nvSpPr>
        <p:spPr>
          <a:xfrm>
            <a:off x="6908559" y="3033001"/>
            <a:ext cx="4227672" cy="1727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18" name="Рисунок 21"/>
          <p:cNvSpPr>
            <a:spLocks noGrp="1"/>
          </p:cNvSpPr>
          <p:nvPr>
            <p:ph type="pic" sz="quarter" idx="34"/>
          </p:nvPr>
        </p:nvSpPr>
        <p:spPr>
          <a:xfrm>
            <a:off x="6908559" y="4915407"/>
            <a:ext cx="4227672" cy="1727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39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134179" y="3496847"/>
            <a:ext cx="4460428" cy="1074867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4" name="Текст 3"/>
          <p:cNvSpPr>
            <a:spLocks noGrp="1"/>
          </p:cNvSpPr>
          <p:nvPr>
            <p:ph type="body" sz="quarter" idx="15" hasCustomPrompt="1"/>
          </p:nvPr>
        </p:nvSpPr>
        <p:spPr>
          <a:xfrm>
            <a:off x="1134179" y="5306120"/>
            <a:ext cx="4460428" cy="1074867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5" name="Текст 3"/>
          <p:cNvSpPr>
            <a:spLocks noGrp="1"/>
          </p:cNvSpPr>
          <p:nvPr>
            <p:ph type="body" sz="quarter" idx="16" hasCustomPrompt="1"/>
          </p:nvPr>
        </p:nvSpPr>
        <p:spPr>
          <a:xfrm>
            <a:off x="1134179" y="1953008"/>
            <a:ext cx="4460428" cy="899995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9" name="Заголовок 1">
            <a:extLst>
              <a:ext uri="{FF2B5EF4-FFF2-40B4-BE49-F238E27FC236}">
                <a16:creationId xmlns:a16="http://schemas.microsoft.com/office/drawing/2014/main" id="{27852481-77C3-FA48-A033-516507B4975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F9FDF5F6-25CB-E342-93E6-93D54848D1C5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 dirty="0">
              <a:ea typeface="한컴 말랑말랑 Regular" panose="020F0303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4896486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9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Рисунок 21"/>
          <p:cNvSpPr>
            <a:spLocks noGrp="1"/>
          </p:cNvSpPr>
          <p:nvPr>
            <p:ph type="pic" sz="quarter" idx="32"/>
          </p:nvPr>
        </p:nvSpPr>
        <p:spPr>
          <a:xfrm>
            <a:off x="6908559" y="405015"/>
            <a:ext cx="4227672" cy="1727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18" name="Рисунок 21"/>
          <p:cNvSpPr>
            <a:spLocks noGrp="1"/>
          </p:cNvSpPr>
          <p:nvPr>
            <p:ph type="pic" sz="quarter" idx="34"/>
          </p:nvPr>
        </p:nvSpPr>
        <p:spPr>
          <a:xfrm>
            <a:off x="6908559" y="4760993"/>
            <a:ext cx="4227672" cy="1727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39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134179" y="2583004"/>
            <a:ext cx="4460428" cy="1421429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4" name="Текст 3"/>
          <p:cNvSpPr>
            <a:spLocks noGrp="1"/>
          </p:cNvSpPr>
          <p:nvPr>
            <p:ph type="body" sz="quarter" idx="15" hasCustomPrompt="1"/>
          </p:nvPr>
        </p:nvSpPr>
        <p:spPr>
          <a:xfrm>
            <a:off x="1134179" y="4760994"/>
            <a:ext cx="4460428" cy="1421429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5" name="Текст 3"/>
          <p:cNvSpPr>
            <a:spLocks noGrp="1"/>
          </p:cNvSpPr>
          <p:nvPr>
            <p:ph type="body" sz="quarter" idx="16" hasCustomPrompt="1"/>
          </p:nvPr>
        </p:nvSpPr>
        <p:spPr>
          <a:xfrm>
            <a:off x="1134179" y="405015"/>
            <a:ext cx="4460428" cy="1421429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7" name="Рисунок 21"/>
          <p:cNvSpPr>
            <a:spLocks noGrp="1"/>
          </p:cNvSpPr>
          <p:nvPr>
            <p:ph type="pic" sz="quarter" idx="33"/>
          </p:nvPr>
        </p:nvSpPr>
        <p:spPr>
          <a:xfrm>
            <a:off x="6908559" y="2583004"/>
            <a:ext cx="4227672" cy="1727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>
            <a:outerShdw blurRad="1270000" dist="774700" dir="2700000" sx="98000" sy="98000" algn="tl" rotWithShape="0">
              <a:prstClr val="black">
                <a:alpha val="27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843049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5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1818736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6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Рисунок 21"/>
          <p:cNvSpPr>
            <a:spLocks noGrp="1"/>
          </p:cNvSpPr>
          <p:nvPr>
            <p:ph type="pic" sz="quarter" idx="32"/>
          </p:nvPr>
        </p:nvSpPr>
        <p:spPr>
          <a:xfrm>
            <a:off x="0" y="1"/>
            <a:ext cx="12192000" cy="2205007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5" name="Текст 3"/>
          <p:cNvSpPr>
            <a:spLocks noGrp="1"/>
          </p:cNvSpPr>
          <p:nvPr>
            <p:ph type="body" sz="quarter" idx="39" hasCustomPrompt="1"/>
          </p:nvPr>
        </p:nvSpPr>
        <p:spPr>
          <a:xfrm>
            <a:off x="3647888" y="2781004"/>
            <a:ext cx="7488344" cy="3275985"/>
          </a:xfrm>
          <a:prstGeom prst="rect">
            <a:avLst/>
          </a:prstGeom>
        </p:spPr>
        <p:txBody>
          <a:bodyPr/>
          <a:lstStyle>
            <a:lvl1pPr algn="l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6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1057985" y="2781004"/>
            <a:ext cx="2229887" cy="327598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sz="3300" b="1" i="0" baseline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OF YOUR </a:t>
            </a:r>
            <a:br>
              <a:rPr lang="en-US" dirty="0"/>
            </a:br>
            <a:r>
              <a:rPr lang="en-US" dirty="0"/>
              <a:t>TOP SLIDE</a:t>
            </a:r>
            <a:endParaRPr lang="ru-RU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6E00FB7-0148-4D2D-BF21-D5E653448BDE}"/>
              </a:ext>
            </a:extLst>
          </p:cNvPr>
          <p:cNvSpPr txBox="1"/>
          <p:nvPr userDrawn="1"/>
        </p:nvSpPr>
        <p:spPr>
          <a:xfrm>
            <a:off x="11244238" y="405015"/>
            <a:ext cx="648029" cy="318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E6EE2759-EA19-4DEE-B4DA-0376E1078BB4}" type="slidenum">
              <a:rPr lang="en-US" altLang="ko-KR" sz="1467" smtClean="0">
                <a:solidFill>
                  <a:schemeClr val="bg1">
                    <a:lumMod val="75000"/>
                  </a:schemeClr>
                </a:solidFill>
                <a:latin typeface="Roboto Medium" panose="02000000000000000000" pitchFamily="2" charset="0"/>
                <a:ea typeface="Roboto Medium" panose="02000000000000000000" pitchFamily="2" charset="0"/>
                <a:cs typeface="Noto Sans" panose="020B0502040504020204" pitchFamily="34" charset="0"/>
              </a:rPr>
              <a:t>‹#›</a:t>
            </a:fld>
            <a:endParaRPr lang="ko-KR" altLang="en-US" sz="1467" dirty="0">
              <a:solidFill>
                <a:schemeClr val="bg1">
                  <a:lumMod val="75000"/>
                </a:schemeClr>
              </a:solidFill>
              <a:latin typeface="Roboto Medium" panose="02000000000000000000" pitchFamily="2" charset="0"/>
              <a:ea typeface="한컴 말랑말랑 Regular" panose="020F0303000000000000" pitchFamily="50" charset="-127"/>
              <a:cs typeface="Noto Sans" panose="020B050204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01457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7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Рисунок 21"/>
          <p:cNvSpPr>
            <a:spLocks noGrp="1"/>
          </p:cNvSpPr>
          <p:nvPr>
            <p:ph type="pic" sz="quarter" idx="32"/>
          </p:nvPr>
        </p:nvSpPr>
        <p:spPr>
          <a:xfrm>
            <a:off x="0" y="0"/>
            <a:ext cx="12192000" cy="4112997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5" name="Текст 3"/>
          <p:cNvSpPr>
            <a:spLocks noGrp="1"/>
          </p:cNvSpPr>
          <p:nvPr>
            <p:ph type="body" sz="quarter" idx="39" hasCustomPrompt="1"/>
          </p:nvPr>
        </p:nvSpPr>
        <p:spPr>
          <a:xfrm>
            <a:off x="1057984" y="4760995"/>
            <a:ext cx="2121883" cy="1219829"/>
          </a:xfrm>
          <a:prstGeom prst="rect">
            <a:avLst/>
          </a:prstGeom>
        </p:spPr>
        <p:txBody>
          <a:bodyPr/>
          <a:lstStyle>
            <a:lvl1pPr algn="l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6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1057985" y="2205006"/>
            <a:ext cx="3957967" cy="1331993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sz="3300" b="1" i="0" baseline="0">
                <a:solidFill>
                  <a:schemeClr val="bg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OF YOUR </a:t>
            </a:r>
            <a:br>
              <a:rPr lang="en-US" dirty="0"/>
            </a:br>
            <a:r>
              <a:rPr lang="en-US" dirty="0"/>
              <a:t>TOP SLIDE</a:t>
            </a:r>
            <a:endParaRPr lang="ru-RU" dirty="0"/>
          </a:p>
        </p:txBody>
      </p:sp>
      <p:sp>
        <p:nvSpPr>
          <p:cNvPr id="8" name="Текст 3"/>
          <p:cNvSpPr>
            <a:spLocks noGrp="1"/>
          </p:cNvSpPr>
          <p:nvPr>
            <p:ph type="body" sz="quarter" idx="40" hasCustomPrompt="1"/>
          </p:nvPr>
        </p:nvSpPr>
        <p:spPr>
          <a:xfrm>
            <a:off x="3672627" y="4760995"/>
            <a:ext cx="2121883" cy="1219829"/>
          </a:xfrm>
          <a:prstGeom prst="rect">
            <a:avLst/>
          </a:prstGeom>
        </p:spPr>
        <p:txBody>
          <a:bodyPr/>
          <a:lstStyle>
            <a:lvl1pPr algn="l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1" name="Текст 3"/>
          <p:cNvSpPr>
            <a:spLocks noGrp="1"/>
          </p:cNvSpPr>
          <p:nvPr>
            <p:ph type="body" sz="quarter" idx="41" hasCustomPrompt="1"/>
          </p:nvPr>
        </p:nvSpPr>
        <p:spPr>
          <a:xfrm>
            <a:off x="6287271" y="4760995"/>
            <a:ext cx="2121883" cy="1219829"/>
          </a:xfrm>
          <a:prstGeom prst="rect">
            <a:avLst/>
          </a:prstGeom>
        </p:spPr>
        <p:txBody>
          <a:bodyPr/>
          <a:lstStyle>
            <a:lvl1pPr algn="l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2" name="Текст 3"/>
          <p:cNvSpPr>
            <a:spLocks noGrp="1"/>
          </p:cNvSpPr>
          <p:nvPr>
            <p:ph type="body" sz="quarter" idx="42" hasCustomPrompt="1"/>
          </p:nvPr>
        </p:nvSpPr>
        <p:spPr>
          <a:xfrm>
            <a:off x="8901913" y="4760995"/>
            <a:ext cx="2121883" cy="1219829"/>
          </a:xfrm>
          <a:prstGeom prst="rect">
            <a:avLst/>
          </a:prstGeom>
        </p:spPr>
        <p:txBody>
          <a:bodyPr/>
          <a:lstStyle>
            <a:lvl1pPr algn="l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228A2EF-2B4E-4713-A097-F4CFF55C4CD4}"/>
              </a:ext>
            </a:extLst>
          </p:cNvPr>
          <p:cNvSpPr txBox="1"/>
          <p:nvPr userDrawn="1"/>
        </p:nvSpPr>
        <p:spPr>
          <a:xfrm>
            <a:off x="11244238" y="405015"/>
            <a:ext cx="648029" cy="318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E6EE2759-EA19-4DEE-B4DA-0376E1078BB4}" type="slidenum">
              <a:rPr lang="en-US" altLang="ko-KR" sz="1467" smtClean="0">
                <a:solidFill>
                  <a:schemeClr val="bg1">
                    <a:lumMod val="75000"/>
                  </a:schemeClr>
                </a:solidFill>
                <a:latin typeface="Roboto Medium" panose="02000000000000000000" pitchFamily="2" charset="0"/>
                <a:ea typeface="Roboto Medium" panose="02000000000000000000" pitchFamily="2" charset="0"/>
                <a:cs typeface="Noto Sans" panose="020B0502040504020204" pitchFamily="34" charset="0"/>
              </a:rPr>
              <a:t>‹#›</a:t>
            </a:fld>
            <a:endParaRPr lang="ko-KR" altLang="en-US" sz="1467" dirty="0">
              <a:solidFill>
                <a:schemeClr val="bg1">
                  <a:lumMod val="75000"/>
                </a:schemeClr>
              </a:solidFill>
              <a:latin typeface="Roboto Medium" panose="02000000000000000000" pitchFamily="2" charset="0"/>
              <a:ea typeface="한컴 말랑말랑 Regular" panose="020F0303000000000000" pitchFamily="50" charset="-127"/>
              <a:cs typeface="Noto Sans" panose="020B050204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50110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4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2205006"/>
            <a:ext cx="7344339" cy="3851983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6" name="Рисунок 21"/>
          <p:cNvSpPr>
            <a:spLocks noGrp="1"/>
          </p:cNvSpPr>
          <p:nvPr>
            <p:ph type="pic" sz="quarter" idx="37"/>
          </p:nvPr>
        </p:nvSpPr>
        <p:spPr>
          <a:xfrm>
            <a:off x="9137206" y="2205006"/>
            <a:ext cx="3046172" cy="4642316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E78C6362-F05E-0643-8241-6D56797AA8F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141D75FB-7778-8249-8FA6-B16CEF01EB27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 dirty="0">
              <a:ea typeface="한컴 말랑말랑 Regular" panose="020F0303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1802762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6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Рисунок 21"/>
          <p:cNvSpPr>
            <a:spLocks noGrp="1"/>
          </p:cNvSpPr>
          <p:nvPr>
            <p:ph type="pic" sz="quarter" idx="32"/>
          </p:nvPr>
        </p:nvSpPr>
        <p:spPr>
          <a:xfrm>
            <a:off x="1057983" y="2205006"/>
            <a:ext cx="5045969" cy="4638300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17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2287977"/>
            <a:ext cx="4461989" cy="3769012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1" name="Текст 3"/>
          <p:cNvSpPr>
            <a:spLocks noGrp="1"/>
          </p:cNvSpPr>
          <p:nvPr>
            <p:ph type="body" sz="quarter" idx="33" hasCustomPrompt="1"/>
          </p:nvPr>
        </p:nvSpPr>
        <p:spPr>
          <a:xfrm>
            <a:off x="6852035" y="2287977"/>
            <a:ext cx="4461989" cy="3769012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C3B51F8F-F492-6449-9FAC-018DE2C8132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24D13700-595F-264E-A402-6A1C492A1779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 dirty="0">
              <a:ea typeface="한컴 말랑말랑 Regular" panose="020F0303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2533838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4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1989007"/>
            <a:ext cx="4461989" cy="4067981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1" name="Рисунок 21"/>
          <p:cNvSpPr>
            <a:spLocks noGrp="1"/>
          </p:cNvSpPr>
          <p:nvPr>
            <p:ph type="pic" sz="quarter" idx="37"/>
          </p:nvPr>
        </p:nvSpPr>
        <p:spPr>
          <a:xfrm>
            <a:off x="9146250" y="2205007"/>
            <a:ext cx="3034265" cy="4638300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6" name="Текст 3"/>
          <p:cNvSpPr>
            <a:spLocks noGrp="1"/>
          </p:cNvSpPr>
          <p:nvPr>
            <p:ph type="body" sz="quarter" idx="35" hasCustomPrompt="1"/>
          </p:nvPr>
        </p:nvSpPr>
        <p:spPr>
          <a:xfrm>
            <a:off x="6557309" y="3300797"/>
            <a:ext cx="2095851" cy="1066436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8" name="Текст 3"/>
          <p:cNvSpPr>
            <a:spLocks noGrp="1"/>
          </p:cNvSpPr>
          <p:nvPr>
            <p:ph type="body" sz="quarter" idx="36" hasCustomPrompt="1"/>
          </p:nvPr>
        </p:nvSpPr>
        <p:spPr>
          <a:xfrm>
            <a:off x="6557309" y="5166101"/>
            <a:ext cx="2095851" cy="1066436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</p:spTree>
    <p:extLst>
      <p:ext uri="{BB962C8B-B14F-4D97-AF65-F5344CB8AC3E}">
        <p14:creationId xmlns:p14="http://schemas.microsoft.com/office/powerpoint/2010/main" val="416723667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0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2061007"/>
            <a:ext cx="4461989" cy="3995981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1" name="Рисунок 21"/>
          <p:cNvSpPr>
            <a:spLocks noGrp="1"/>
          </p:cNvSpPr>
          <p:nvPr>
            <p:ph type="pic" sz="quarter" idx="37"/>
          </p:nvPr>
        </p:nvSpPr>
        <p:spPr>
          <a:xfrm>
            <a:off x="9146250" y="2205007"/>
            <a:ext cx="3034265" cy="4638300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18" name="Текст 3"/>
          <p:cNvSpPr>
            <a:spLocks noGrp="1"/>
          </p:cNvSpPr>
          <p:nvPr>
            <p:ph type="body" sz="quarter" idx="35" hasCustomPrompt="1"/>
          </p:nvPr>
        </p:nvSpPr>
        <p:spPr>
          <a:xfrm>
            <a:off x="6557309" y="729013"/>
            <a:ext cx="2095851" cy="3239985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57977688-07B8-9C4C-8A1C-54057797F07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998265A5-19CC-E741-81B9-934547F17E14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 dirty="0">
              <a:ea typeface="한컴 말랑말랑 Regular" panose="020F0303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99049312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2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Рисунок 21"/>
          <p:cNvSpPr>
            <a:spLocks noGrp="1"/>
          </p:cNvSpPr>
          <p:nvPr>
            <p:ph type="pic" sz="quarter" idx="34"/>
          </p:nvPr>
        </p:nvSpPr>
        <p:spPr>
          <a:xfrm>
            <a:off x="3039644" y="2205008"/>
            <a:ext cx="3046171" cy="4652993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16" name="Прямоугольник 15"/>
          <p:cNvSpPr/>
          <p:nvPr userDrawn="1"/>
        </p:nvSpPr>
        <p:spPr>
          <a:xfrm>
            <a:off x="6081842" y="4572000"/>
            <a:ext cx="6110159" cy="22860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ru-RU" sz="900" dirty="0">
              <a:ea typeface="한컴 말랑말랑 Regular" panose="020F0303000000000000" pitchFamily="50" charset="-127"/>
            </a:endParaRPr>
          </a:p>
        </p:txBody>
      </p:sp>
      <p:sp>
        <p:nvSpPr>
          <p:cNvPr id="17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6816034" y="2205005"/>
            <a:ext cx="4317983" cy="1763992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9" name="Текст 3"/>
          <p:cNvSpPr>
            <a:spLocks noGrp="1"/>
          </p:cNvSpPr>
          <p:nvPr>
            <p:ph type="body" sz="quarter" idx="36" hasCustomPrompt="1"/>
          </p:nvPr>
        </p:nvSpPr>
        <p:spPr>
          <a:xfrm>
            <a:off x="3525797" y="2648316"/>
            <a:ext cx="2095851" cy="1561368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0" name="Текст 3"/>
          <p:cNvSpPr>
            <a:spLocks noGrp="1"/>
          </p:cNvSpPr>
          <p:nvPr>
            <p:ph type="body" sz="quarter" idx="37" hasCustomPrompt="1"/>
          </p:nvPr>
        </p:nvSpPr>
        <p:spPr>
          <a:xfrm>
            <a:off x="6816034" y="4934316"/>
            <a:ext cx="4317983" cy="1561368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8" name="Текст 3"/>
          <p:cNvSpPr>
            <a:spLocks noGrp="1"/>
          </p:cNvSpPr>
          <p:nvPr>
            <p:ph type="body" sz="quarter" idx="35" hasCustomPrompt="1"/>
          </p:nvPr>
        </p:nvSpPr>
        <p:spPr>
          <a:xfrm>
            <a:off x="491055" y="2570639"/>
            <a:ext cx="2095851" cy="1561368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</p:spTree>
    <p:extLst>
      <p:ext uri="{BB962C8B-B14F-4D97-AF65-F5344CB8AC3E}">
        <p14:creationId xmlns:p14="http://schemas.microsoft.com/office/powerpoint/2010/main" val="350655609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5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 userDrawn="1"/>
        </p:nvSpPr>
        <p:spPr>
          <a:xfrm>
            <a:off x="6118089" y="4558656"/>
            <a:ext cx="3051673" cy="229934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ru-RU" sz="900" dirty="0">
              <a:ea typeface="한컴 말랑말랑 Regular" panose="020F0303000000000000" pitchFamily="50" charset="-127"/>
            </a:endParaRPr>
          </a:p>
        </p:txBody>
      </p:sp>
      <p:sp>
        <p:nvSpPr>
          <p:cNvPr id="15" name="Прямоугольник 14"/>
          <p:cNvSpPr/>
          <p:nvPr userDrawn="1"/>
        </p:nvSpPr>
        <p:spPr>
          <a:xfrm>
            <a:off x="9165408" y="4558656"/>
            <a:ext cx="3028709" cy="229934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ru-RU" sz="900" dirty="0">
              <a:ea typeface="한컴 말랑말랑 Regular" panose="020F0303000000000000" pitchFamily="50" charset="-127"/>
            </a:endParaRPr>
          </a:p>
        </p:txBody>
      </p:sp>
      <p:sp>
        <p:nvSpPr>
          <p:cNvPr id="21" name="Прямоугольник 20"/>
          <p:cNvSpPr/>
          <p:nvPr userDrawn="1"/>
        </p:nvSpPr>
        <p:spPr>
          <a:xfrm>
            <a:off x="0" y="4558656"/>
            <a:ext cx="3034507" cy="229934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 dirty="0">
              <a:ea typeface="한컴 말랑말랑 Regular" panose="020F0303000000000000" pitchFamily="50" charset="-127"/>
            </a:endParaRPr>
          </a:p>
        </p:txBody>
      </p:sp>
      <p:sp>
        <p:nvSpPr>
          <p:cNvPr id="25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1917007"/>
            <a:ext cx="10078248" cy="2123991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7" name="Текст 3"/>
          <p:cNvSpPr>
            <a:spLocks noGrp="1"/>
          </p:cNvSpPr>
          <p:nvPr>
            <p:ph type="body" sz="quarter" idx="37" hasCustomPrompt="1"/>
          </p:nvPr>
        </p:nvSpPr>
        <p:spPr>
          <a:xfrm>
            <a:off x="469328" y="4927643"/>
            <a:ext cx="2095851" cy="1561368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9" name="Текст 3"/>
          <p:cNvSpPr>
            <a:spLocks noGrp="1"/>
          </p:cNvSpPr>
          <p:nvPr>
            <p:ph type="body" sz="quarter" idx="39" hasCustomPrompt="1"/>
          </p:nvPr>
        </p:nvSpPr>
        <p:spPr>
          <a:xfrm>
            <a:off x="6579119" y="4927643"/>
            <a:ext cx="2095851" cy="1561368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30" name="Текст 3"/>
          <p:cNvSpPr>
            <a:spLocks noGrp="1"/>
          </p:cNvSpPr>
          <p:nvPr>
            <p:ph type="body" sz="quarter" idx="40" hasCustomPrompt="1"/>
          </p:nvPr>
        </p:nvSpPr>
        <p:spPr>
          <a:xfrm>
            <a:off x="9634015" y="4927643"/>
            <a:ext cx="2095851" cy="1561368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4" name="Заголовок 1">
            <a:extLst>
              <a:ext uri="{FF2B5EF4-FFF2-40B4-BE49-F238E27FC236}">
                <a16:creationId xmlns:a16="http://schemas.microsoft.com/office/drawing/2014/main" id="{7628295B-ADEA-3B41-BF15-DAAB52D1081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id="{DAEAB3C7-0D27-3148-83A1-F3B61742616D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 dirty="0">
              <a:ea typeface="한컴 말랑말랑 Regular" panose="020F0303000000000000" pitchFamily="50" charset="-127"/>
            </a:endParaRPr>
          </a:p>
        </p:txBody>
      </p:sp>
      <p:sp>
        <p:nvSpPr>
          <p:cNvPr id="12" name="Прямоугольник 11"/>
          <p:cNvSpPr/>
          <p:nvPr userDrawn="1"/>
        </p:nvSpPr>
        <p:spPr>
          <a:xfrm>
            <a:off x="3030153" y="4558656"/>
            <a:ext cx="3092288" cy="2299345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1270000" dist="774700" dir="2700000" sx="98000" sy="98000" algn="tl" rotWithShape="0">
              <a:prstClr val="black">
                <a:alpha val="2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ru-RU" sz="900" dirty="0">
              <a:ea typeface="한컴 말랑말랑 Regular" panose="020F0303000000000000" pitchFamily="50" charset="-127"/>
            </a:endParaRPr>
          </a:p>
        </p:txBody>
      </p:sp>
      <p:sp>
        <p:nvSpPr>
          <p:cNvPr id="28" name="Текст 3"/>
          <p:cNvSpPr>
            <a:spLocks noGrp="1"/>
          </p:cNvSpPr>
          <p:nvPr>
            <p:ph type="body" sz="quarter" idx="38" hasCustomPrompt="1"/>
          </p:nvPr>
        </p:nvSpPr>
        <p:spPr>
          <a:xfrm>
            <a:off x="3524224" y="4927643"/>
            <a:ext cx="2095851" cy="1561368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</p:spTree>
    <p:extLst>
      <p:ext uri="{BB962C8B-B14F-4D97-AF65-F5344CB8AC3E}">
        <p14:creationId xmlns:p14="http://schemas.microsoft.com/office/powerpoint/2010/main" val="253852951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5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 userDrawn="1"/>
        </p:nvSpPr>
        <p:spPr>
          <a:xfrm>
            <a:off x="3030153" y="4558653"/>
            <a:ext cx="3092288" cy="229934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 dirty="0">
              <a:ea typeface="한컴 말랑말랑 Regular" panose="020F0303000000000000" pitchFamily="50" charset="-127"/>
            </a:endParaRPr>
          </a:p>
        </p:txBody>
      </p:sp>
      <p:sp>
        <p:nvSpPr>
          <p:cNvPr id="13" name="Прямоугольник 12"/>
          <p:cNvSpPr/>
          <p:nvPr userDrawn="1"/>
        </p:nvSpPr>
        <p:spPr>
          <a:xfrm>
            <a:off x="6118089" y="4558656"/>
            <a:ext cx="3051673" cy="229934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 dirty="0">
              <a:ea typeface="한컴 말랑말랑 Regular" panose="020F0303000000000000" pitchFamily="50" charset="-127"/>
            </a:endParaRPr>
          </a:p>
        </p:txBody>
      </p:sp>
      <p:sp>
        <p:nvSpPr>
          <p:cNvPr id="15" name="Прямоугольник 14"/>
          <p:cNvSpPr/>
          <p:nvPr userDrawn="1"/>
        </p:nvSpPr>
        <p:spPr>
          <a:xfrm>
            <a:off x="9165408" y="2258984"/>
            <a:ext cx="3028709" cy="459901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 dirty="0">
              <a:ea typeface="한컴 말랑말랑 Regular" panose="020F0303000000000000" pitchFamily="50" charset="-127"/>
            </a:endParaRPr>
          </a:p>
        </p:txBody>
      </p:sp>
      <p:sp>
        <p:nvSpPr>
          <p:cNvPr id="21" name="Прямоугольник 20"/>
          <p:cNvSpPr/>
          <p:nvPr userDrawn="1"/>
        </p:nvSpPr>
        <p:spPr>
          <a:xfrm>
            <a:off x="0" y="4558656"/>
            <a:ext cx="3034507" cy="229934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ru-RU" sz="900" dirty="0">
              <a:ea typeface="한컴 말랑말랑 Regular" panose="020F0303000000000000" pitchFamily="50" charset="-127"/>
            </a:endParaRPr>
          </a:p>
        </p:txBody>
      </p:sp>
      <p:sp>
        <p:nvSpPr>
          <p:cNvPr id="25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1917008"/>
            <a:ext cx="4561307" cy="2272657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7" name="Текст 3"/>
          <p:cNvSpPr>
            <a:spLocks noGrp="1"/>
          </p:cNvSpPr>
          <p:nvPr>
            <p:ph type="body" sz="quarter" idx="37" hasCustomPrompt="1"/>
          </p:nvPr>
        </p:nvSpPr>
        <p:spPr>
          <a:xfrm>
            <a:off x="469328" y="4927643"/>
            <a:ext cx="2095851" cy="1561368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8" name="Текст 3"/>
          <p:cNvSpPr>
            <a:spLocks noGrp="1"/>
          </p:cNvSpPr>
          <p:nvPr>
            <p:ph type="body" sz="quarter" idx="38" hasCustomPrompt="1"/>
          </p:nvPr>
        </p:nvSpPr>
        <p:spPr>
          <a:xfrm>
            <a:off x="3524224" y="4927643"/>
            <a:ext cx="2095851" cy="1561368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9" name="Текст 3"/>
          <p:cNvSpPr>
            <a:spLocks noGrp="1"/>
          </p:cNvSpPr>
          <p:nvPr>
            <p:ph type="body" sz="quarter" idx="39" hasCustomPrompt="1"/>
          </p:nvPr>
        </p:nvSpPr>
        <p:spPr>
          <a:xfrm>
            <a:off x="6579119" y="4927643"/>
            <a:ext cx="2095851" cy="1561368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30" name="Текст 3"/>
          <p:cNvSpPr>
            <a:spLocks noGrp="1"/>
          </p:cNvSpPr>
          <p:nvPr>
            <p:ph type="body" sz="quarter" idx="40" hasCustomPrompt="1"/>
          </p:nvPr>
        </p:nvSpPr>
        <p:spPr>
          <a:xfrm>
            <a:off x="9634015" y="2641640"/>
            <a:ext cx="2095851" cy="3847371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4" name="Прямоугольник 13"/>
          <p:cNvSpPr/>
          <p:nvPr userDrawn="1"/>
        </p:nvSpPr>
        <p:spPr>
          <a:xfrm>
            <a:off x="6115913" y="2258984"/>
            <a:ext cx="3051673" cy="229934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ru-RU" sz="900" dirty="0">
              <a:ea typeface="한컴 말랑말랑 Regular" panose="020F0303000000000000" pitchFamily="50" charset="-127"/>
            </a:endParaRPr>
          </a:p>
        </p:txBody>
      </p:sp>
      <p:sp>
        <p:nvSpPr>
          <p:cNvPr id="16" name="Текст 3"/>
          <p:cNvSpPr>
            <a:spLocks noGrp="1"/>
          </p:cNvSpPr>
          <p:nvPr>
            <p:ph type="body" sz="quarter" idx="41" hasCustomPrompt="1"/>
          </p:nvPr>
        </p:nvSpPr>
        <p:spPr>
          <a:xfrm>
            <a:off x="6572937" y="2641641"/>
            <a:ext cx="2095851" cy="1561368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7" name="Заголовок 1">
            <a:extLst>
              <a:ext uri="{FF2B5EF4-FFF2-40B4-BE49-F238E27FC236}">
                <a16:creationId xmlns:a16="http://schemas.microsoft.com/office/drawing/2014/main" id="{45D17C26-CD07-1945-92E4-0E9501D23E1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id="{59E925BA-335C-7348-9973-F5C618B711DC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 dirty="0">
              <a:ea typeface="한컴 말랑말랑 Regular" panose="020F0303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40449037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6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2287977"/>
            <a:ext cx="4461989" cy="3769012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1" name="Рисунок 21"/>
          <p:cNvSpPr>
            <a:spLocks noGrp="1"/>
          </p:cNvSpPr>
          <p:nvPr>
            <p:ph type="pic" sz="quarter" idx="37"/>
          </p:nvPr>
        </p:nvSpPr>
        <p:spPr>
          <a:xfrm>
            <a:off x="6023998" y="2287976"/>
            <a:ext cx="6156519" cy="455533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29C815C2-FFD2-0A4D-B8A0-E71E7CB00DE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7E9C8089-FD81-9B4F-A65C-63FE8C4EC9E4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 dirty="0">
              <a:ea typeface="한컴 말랑말랑 Regular" panose="020F0303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71567045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7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Рисунок 21"/>
          <p:cNvSpPr>
            <a:spLocks noGrp="1"/>
          </p:cNvSpPr>
          <p:nvPr>
            <p:ph type="pic" sz="quarter" idx="37"/>
          </p:nvPr>
        </p:nvSpPr>
        <p:spPr>
          <a:xfrm>
            <a:off x="1" y="2287976"/>
            <a:ext cx="2999857" cy="455533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5" name="Рисунок 21"/>
          <p:cNvSpPr>
            <a:spLocks noGrp="1"/>
          </p:cNvSpPr>
          <p:nvPr>
            <p:ph type="pic" sz="quarter" idx="38"/>
          </p:nvPr>
        </p:nvSpPr>
        <p:spPr>
          <a:xfrm>
            <a:off x="2999860" y="2287976"/>
            <a:ext cx="3168145" cy="455533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17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6744029" y="2287977"/>
            <a:ext cx="4356200" cy="3769012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</p:spTree>
    <p:extLst>
      <p:ext uri="{BB962C8B-B14F-4D97-AF65-F5344CB8AC3E}">
        <p14:creationId xmlns:p14="http://schemas.microsoft.com/office/powerpoint/2010/main" val="333812315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8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Рисунок 21"/>
          <p:cNvSpPr>
            <a:spLocks noGrp="1"/>
          </p:cNvSpPr>
          <p:nvPr>
            <p:ph type="pic" sz="quarter" idx="37"/>
          </p:nvPr>
        </p:nvSpPr>
        <p:spPr>
          <a:xfrm>
            <a:off x="1057985" y="2287976"/>
            <a:ext cx="2772313" cy="455533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17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559792" y="2817004"/>
            <a:ext cx="9540439" cy="3239985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6" name="Рисунок 21"/>
          <p:cNvSpPr>
            <a:spLocks noGrp="1"/>
          </p:cNvSpPr>
          <p:nvPr>
            <p:ph type="pic" sz="quarter" idx="38"/>
          </p:nvPr>
        </p:nvSpPr>
        <p:spPr>
          <a:xfrm>
            <a:off x="3837683" y="2287976"/>
            <a:ext cx="2781496" cy="455533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8" name="Рисунок 21"/>
          <p:cNvSpPr>
            <a:spLocks noGrp="1"/>
          </p:cNvSpPr>
          <p:nvPr>
            <p:ph type="pic" sz="quarter" idx="40"/>
          </p:nvPr>
        </p:nvSpPr>
        <p:spPr>
          <a:xfrm>
            <a:off x="9409858" y="2287976"/>
            <a:ext cx="2763133" cy="455533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10" name="Заголовок 1">
            <a:extLst>
              <a:ext uri="{FF2B5EF4-FFF2-40B4-BE49-F238E27FC236}">
                <a16:creationId xmlns:a16="http://schemas.microsoft.com/office/drawing/2014/main" id="{8C81BA1E-7B26-7840-9EF7-83336713ED5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4C80ABCB-3B95-444F-84D2-78DFECA75470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 dirty="0">
              <a:ea typeface="한컴 말랑말랑 Regular" panose="020F0303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24777549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1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Рисунок 21"/>
          <p:cNvSpPr>
            <a:spLocks noGrp="1"/>
          </p:cNvSpPr>
          <p:nvPr>
            <p:ph type="pic" sz="quarter" idx="34"/>
          </p:nvPr>
        </p:nvSpPr>
        <p:spPr>
          <a:xfrm>
            <a:off x="3663916" y="2306614"/>
            <a:ext cx="2611568" cy="213038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18" name="Рисунок 21"/>
          <p:cNvSpPr>
            <a:spLocks noGrp="1"/>
          </p:cNvSpPr>
          <p:nvPr>
            <p:ph type="pic" sz="quarter" idx="35"/>
          </p:nvPr>
        </p:nvSpPr>
        <p:spPr>
          <a:xfrm>
            <a:off x="6270785" y="2306614"/>
            <a:ext cx="2567433" cy="213038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19" name="Рисунок 21"/>
          <p:cNvSpPr>
            <a:spLocks noGrp="1"/>
          </p:cNvSpPr>
          <p:nvPr>
            <p:ph type="pic" sz="quarter" idx="36"/>
          </p:nvPr>
        </p:nvSpPr>
        <p:spPr>
          <a:xfrm>
            <a:off x="8834746" y="2306614"/>
            <a:ext cx="2589500" cy="213038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20" name="Рисунок 21"/>
          <p:cNvSpPr>
            <a:spLocks noGrp="1"/>
          </p:cNvSpPr>
          <p:nvPr>
            <p:ph type="pic" sz="quarter" idx="37"/>
          </p:nvPr>
        </p:nvSpPr>
        <p:spPr>
          <a:xfrm>
            <a:off x="1057047" y="2306614"/>
            <a:ext cx="2611568" cy="213038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14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224492" y="4741032"/>
            <a:ext cx="2095136" cy="106395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5" name="Текст 3"/>
          <p:cNvSpPr>
            <a:spLocks noGrp="1"/>
          </p:cNvSpPr>
          <p:nvPr>
            <p:ph type="body" sz="quarter" idx="38" hasCustomPrompt="1"/>
          </p:nvPr>
        </p:nvSpPr>
        <p:spPr>
          <a:xfrm>
            <a:off x="6402779" y="4741032"/>
            <a:ext cx="2095136" cy="106395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7" name="Текст 3"/>
          <p:cNvSpPr>
            <a:spLocks noGrp="1"/>
          </p:cNvSpPr>
          <p:nvPr>
            <p:ph type="body" sz="quarter" idx="39" hasCustomPrompt="1"/>
          </p:nvPr>
        </p:nvSpPr>
        <p:spPr>
          <a:xfrm>
            <a:off x="3813636" y="4741032"/>
            <a:ext cx="2095136" cy="106395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5" name="Текст 3"/>
          <p:cNvSpPr>
            <a:spLocks noGrp="1"/>
          </p:cNvSpPr>
          <p:nvPr>
            <p:ph type="body" sz="quarter" idx="40" hasCustomPrompt="1"/>
          </p:nvPr>
        </p:nvSpPr>
        <p:spPr>
          <a:xfrm>
            <a:off x="8991923" y="4741032"/>
            <a:ext cx="2095136" cy="106395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3" name="Заголовок 1">
            <a:extLst>
              <a:ext uri="{FF2B5EF4-FFF2-40B4-BE49-F238E27FC236}">
                <a16:creationId xmlns:a16="http://schemas.microsoft.com/office/drawing/2014/main" id="{A0BA6C90-2AE4-244C-959F-23B3EF63D2C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22" name="Прямоугольник 21">
            <a:extLst>
              <a:ext uri="{FF2B5EF4-FFF2-40B4-BE49-F238E27FC236}">
                <a16:creationId xmlns:a16="http://schemas.microsoft.com/office/drawing/2014/main" id="{075F3BCA-6352-1047-A349-4EEBB339BFF9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 dirty="0">
              <a:ea typeface="한컴 말랑말랑 Regular" panose="020F0303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52740778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3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Текст 3"/>
          <p:cNvSpPr>
            <a:spLocks noGrp="1"/>
          </p:cNvSpPr>
          <p:nvPr>
            <p:ph type="body" sz="quarter" idx="43" hasCustomPrompt="1"/>
          </p:nvPr>
        </p:nvSpPr>
        <p:spPr>
          <a:xfrm>
            <a:off x="3972732" y="2332783"/>
            <a:ext cx="1907259" cy="1557740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7" name="Текст 3"/>
          <p:cNvSpPr>
            <a:spLocks noGrp="1"/>
          </p:cNvSpPr>
          <p:nvPr>
            <p:ph type="body" sz="quarter" idx="45" hasCustomPrompt="1"/>
          </p:nvPr>
        </p:nvSpPr>
        <p:spPr>
          <a:xfrm>
            <a:off x="3972732" y="4562767"/>
            <a:ext cx="1907259" cy="1557740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1" name="Текст 3"/>
          <p:cNvSpPr>
            <a:spLocks noGrp="1"/>
          </p:cNvSpPr>
          <p:nvPr>
            <p:ph type="body" sz="quarter" idx="47" hasCustomPrompt="1"/>
          </p:nvPr>
        </p:nvSpPr>
        <p:spPr>
          <a:xfrm>
            <a:off x="9372980" y="2493006"/>
            <a:ext cx="1907259" cy="1557740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6" name="Текст 3"/>
          <p:cNvSpPr>
            <a:spLocks noGrp="1"/>
          </p:cNvSpPr>
          <p:nvPr>
            <p:ph type="body" sz="quarter" idx="49" hasCustomPrompt="1"/>
          </p:nvPr>
        </p:nvSpPr>
        <p:spPr>
          <a:xfrm>
            <a:off x="9372980" y="4630298"/>
            <a:ext cx="1907259" cy="1557740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3" name="Заголовок 1">
            <a:extLst>
              <a:ext uri="{FF2B5EF4-FFF2-40B4-BE49-F238E27FC236}">
                <a16:creationId xmlns:a16="http://schemas.microsoft.com/office/drawing/2014/main" id="{906C4B5D-4619-864E-8531-0858D13C1E1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FEC54C2F-4D44-334A-9975-AA174670BE0A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 dirty="0">
              <a:ea typeface="한컴 말랑말랑 Regular" panose="020F0303000000000000" pitchFamily="50" charset="-127"/>
            </a:endParaRPr>
          </a:p>
        </p:txBody>
      </p:sp>
      <p:sp>
        <p:nvSpPr>
          <p:cNvPr id="14" name="Рисунок 21">
            <a:extLst>
              <a:ext uri="{FF2B5EF4-FFF2-40B4-BE49-F238E27FC236}">
                <a16:creationId xmlns:a16="http://schemas.microsoft.com/office/drawing/2014/main" id="{E5BB6F40-8487-3442-8783-C2EA7A4111AD}"/>
              </a:ext>
            </a:extLst>
          </p:cNvPr>
          <p:cNvSpPr>
            <a:spLocks noGrp="1"/>
          </p:cNvSpPr>
          <p:nvPr>
            <p:ph type="pic" sz="quarter" idx="50"/>
          </p:nvPr>
        </p:nvSpPr>
        <p:spPr>
          <a:xfrm>
            <a:off x="1057048" y="2306614"/>
            <a:ext cx="2455533" cy="2256153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18" name="Рисунок 21">
            <a:extLst>
              <a:ext uri="{FF2B5EF4-FFF2-40B4-BE49-F238E27FC236}">
                <a16:creationId xmlns:a16="http://schemas.microsoft.com/office/drawing/2014/main" id="{07321379-EEA4-2E4E-BD78-84DBE7E19ED8}"/>
              </a:ext>
            </a:extLst>
          </p:cNvPr>
          <p:cNvSpPr>
            <a:spLocks noGrp="1"/>
          </p:cNvSpPr>
          <p:nvPr>
            <p:ph type="pic" sz="quarter" idx="51"/>
          </p:nvPr>
        </p:nvSpPr>
        <p:spPr>
          <a:xfrm>
            <a:off x="1057048" y="4562768"/>
            <a:ext cx="2455533" cy="2295233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22" name="Рисунок 21">
            <a:extLst>
              <a:ext uri="{FF2B5EF4-FFF2-40B4-BE49-F238E27FC236}">
                <a16:creationId xmlns:a16="http://schemas.microsoft.com/office/drawing/2014/main" id="{AE1C47D9-CD94-2549-B905-C1D1C086E5A2}"/>
              </a:ext>
            </a:extLst>
          </p:cNvPr>
          <p:cNvSpPr>
            <a:spLocks noGrp="1"/>
          </p:cNvSpPr>
          <p:nvPr>
            <p:ph type="pic" sz="quarter" idx="52"/>
          </p:nvPr>
        </p:nvSpPr>
        <p:spPr>
          <a:xfrm>
            <a:off x="6492019" y="2306614"/>
            <a:ext cx="2455533" cy="2256153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23" name="Рисунок 21">
            <a:extLst>
              <a:ext uri="{FF2B5EF4-FFF2-40B4-BE49-F238E27FC236}">
                <a16:creationId xmlns:a16="http://schemas.microsoft.com/office/drawing/2014/main" id="{70A316D7-001F-9249-AC0A-045D90EC8599}"/>
              </a:ext>
            </a:extLst>
          </p:cNvPr>
          <p:cNvSpPr>
            <a:spLocks noGrp="1"/>
          </p:cNvSpPr>
          <p:nvPr>
            <p:ph type="pic" sz="quarter" idx="53"/>
          </p:nvPr>
        </p:nvSpPr>
        <p:spPr>
          <a:xfrm>
            <a:off x="6492019" y="4562768"/>
            <a:ext cx="2455533" cy="2295233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7406553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5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224492" y="2565005"/>
            <a:ext cx="2095136" cy="79936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5" name="Текст 3"/>
          <p:cNvSpPr>
            <a:spLocks noGrp="1"/>
          </p:cNvSpPr>
          <p:nvPr>
            <p:ph type="body" sz="quarter" idx="38" hasCustomPrompt="1"/>
          </p:nvPr>
        </p:nvSpPr>
        <p:spPr>
          <a:xfrm>
            <a:off x="6402779" y="2565005"/>
            <a:ext cx="2095136" cy="79936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7" name="Текст 3"/>
          <p:cNvSpPr>
            <a:spLocks noGrp="1"/>
          </p:cNvSpPr>
          <p:nvPr>
            <p:ph type="body" sz="quarter" idx="39" hasCustomPrompt="1"/>
          </p:nvPr>
        </p:nvSpPr>
        <p:spPr>
          <a:xfrm>
            <a:off x="3813636" y="2565005"/>
            <a:ext cx="2095136" cy="79936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5" name="Текст 3"/>
          <p:cNvSpPr>
            <a:spLocks noGrp="1"/>
          </p:cNvSpPr>
          <p:nvPr>
            <p:ph type="body" sz="quarter" idx="40" hasCustomPrompt="1"/>
          </p:nvPr>
        </p:nvSpPr>
        <p:spPr>
          <a:xfrm>
            <a:off x="8991923" y="2565005"/>
            <a:ext cx="2095136" cy="79936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2" name="Текст 3"/>
          <p:cNvSpPr>
            <a:spLocks noGrp="1"/>
          </p:cNvSpPr>
          <p:nvPr>
            <p:ph type="body" sz="quarter" idx="45" hasCustomPrompt="1"/>
          </p:nvPr>
        </p:nvSpPr>
        <p:spPr>
          <a:xfrm>
            <a:off x="1224492" y="5615237"/>
            <a:ext cx="2095136" cy="79936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3" name="Текст 3"/>
          <p:cNvSpPr>
            <a:spLocks noGrp="1"/>
          </p:cNvSpPr>
          <p:nvPr>
            <p:ph type="body" sz="quarter" idx="46" hasCustomPrompt="1"/>
          </p:nvPr>
        </p:nvSpPr>
        <p:spPr>
          <a:xfrm>
            <a:off x="6402779" y="5615237"/>
            <a:ext cx="2095136" cy="79936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4" name="Текст 3"/>
          <p:cNvSpPr>
            <a:spLocks noGrp="1"/>
          </p:cNvSpPr>
          <p:nvPr>
            <p:ph type="body" sz="quarter" idx="47" hasCustomPrompt="1"/>
          </p:nvPr>
        </p:nvSpPr>
        <p:spPr>
          <a:xfrm>
            <a:off x="3813636" y="5615237"/>
            <a:ext cx="2095136" cy="79936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7" name="Текст 3"/>
          <p:cNvSpPr>
            <a:spLocks noGrp="1"/>
          </p:cNvSpPr>
          <p:nvPr>
            <p:ph type="body" sz="quarter" idx="48" hasCustomPrompt="1"/>
          </p:nvPr>
        </p:nvSpPr>
        <p:spPr>
          <a:xfrm>
            <a:off x="8991923" y="5615237"/>
            <a:ext cx="2095136" cy="79936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31" name="Рисунок 21">
            <a:extLst>
              <a:ext uri="{FF2B5EF4-FFF2-40B4-BE49-F238E27FC236}">
                <a16:creationId xmlns:a16="http://schemas.microsoft.com/office/drawing/2014/main" id="{2B14CA52-82DF-B841-881C-B7DA04792B12}"/>
              </a:ext>
            </a:extLst>
          </p:cNvPr>
          <p:cNvSpPr>
            <a:spLocks noGrp="1"/>
          </p:cNvSpPr>
          <p:nvPr>
            <p:ph type="pic" sz="quarter" idx="34"/>
          </p:nvPr>
        </p:nvSpPr>
        <p:spPr>
          <a:xfrm>
            <a:off x="3663916" y="3572999"/>
            <a:ext cx="2611568" cy="1835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32" name="Рисунок 21">
            <a:extLst>
              <a:ext uri="{FF2B5EF4-FFF2-40B4-BE49-F238E27FC236}">
                <a16:creationId xmlns:a16="http://schemas.microsoft.com/office/drawing/2014/main" id="{23E9E9CE-DE08-5646-B1DA-9A9E4E7A2700}"/>
              </a:ext>
            </a:extLst>
          </p:cNvPr>
          <p:cNvSpPr>
            <a:spLocks noGrp="1"/>
          </p:cNvSpPr>
          <p:nvPr>
            <p:ph type="pic" sz="quarter" idx="35"/>
          </p:nvPr>
        </p:nvSpPr>
        <p:spPr>
          <a:xfrm>
            <a:off x="6270785" y="3572999"/>
            <a:ext cx="2567433" cy="1835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33" name="Рисунок 21">
            <a:extLst>
              <a:ext uri="{FF2B5EF4-FFF2-40B4-BE49-F238E27FC236}">
                <a16:creationId xmlns:a16="http://schemas.microsoft.com/office/drawing/2014/main" id="{8BA97521-4C7E-4847-BE21-CE938F84CF93}"/>
              </a:ext>
            </a:extLst>
          </p:cNvPr>
          <p:cNvSpPr>
            <a:spLocks noGrp="1"/>
          </p:cNvSpPr>
          <p:nvPr>
            <p:ph type="pic" sz="quarter" idx="36"/>
          </p:nvPr>
        </p:nvSpPr>
        <p:spPr>
          <a:xfrm>
            <a:off x="8834746" y="3572999"/>
            <a:ext cx="2589500" cy="1835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34" name="Рисунок 21">
            <a:extLst>
              <a:ext uri="{FF2B5EF4-FFF2-40B4-BE49-F238E27FC236}">
                <a16:creationId xmlns:a16="http://schemas.microsoft.com/office/drawing/2014/main" id="{43CD3B86-D01C-4E42-B39A-1CD707DFC691}"/>
              </a:ext>
            </a:extLst>
          </p:cNvPr>
          <p:cNvSpPr>
            <a:spLocks noGrp="1"/>
          </p:cNvSpPr>
          <p:nvPr>
            <p:ph type="pic" sz="quarter" idx="37"/>
          </p:nvPr>
        </p:nvSpPr>
        <p:spPr>
          <a:xfrm>
            <a:off x="1057047" y="3572999"/>
            <a:ext cx="2611568" cy="1835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35" name="Рисунок 21">
            <a:extLst>
              <a:ext uri="{FF2B5EF4-FFF2-40B4-BE49-F238E27FC236}">
                <a16:creationId xmlns:a16="http://schemas.microsoft.com/office/drawing/2014/main" id="{32FCF177-B664-284B-843E-6B43FB3B1471}"/>
              </a:ext>
            </a:extLst>
          </p:cNvPr>
          <p:cNvSpPr>
            <a:spLocks noGrp="1"/>
          </p:cNvSpPr>
          <p:nvPr>
            <p:ph type="pic" sz="quarter" idx="49"/>
          </p:nvPr>
        </p:nvSpPr>
        <p:spPr>
          <a:xfrm>
            <a:off x="3659216" y="513013"/>
            <a:ext cx="2611568" cy="1835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36" name="Рисунок 21">
            <a:extLst>
              <a:ext uri="{FF2B5EF4-FFF2-40B4-BE49-F238E27FC236}">
                <a16:creationId xmlns:a16="http://schemas.microsoft.com/office/drawing/2014/main" id="{37841CBC-D555-1642-A90F-1955CBF9BB33}"/>
              </a:ext>
            </a:extLst>
          </p:cNvPr>
          <p:cNvSpPr>
            <a:spLocks noGrp="1"/>
          </p:cNvSpPr>
          <p:nvPr>
            <p:ph type="pic" sz="quarter" idx="50"/>
          </p:nvPr>
        </p:nvSpPr>
        <p:spPr>
          <a:xfrm>
            <a:off x="6266086" y="513013"/>
            <a:ext cx="2567433" cy="1835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37" name="Рисунок 21">
            <a:extLst>
              <a:ext uri="{FF2B5EF4-FFF2-40B4-BE49-F238E27FC236}">
                <a16:creationId xmlns:a16="http://schemas.microsoft.com/office/drawing/2014/main" id="{C4CAD19E-F952-0741-A971-1728A4A35D87}"/>
              </a:ext>
            </a:extLst>
          </p:cNvPr>
          <p:cNvSpPr>
            <a:spLocks noGrp="1"/>
          </p:cNvSpPr>
          <p:nvPr>
            <p:ph type="pic" sz="quarter" idx="51"/>
          </p:nvPr>
        </p:nvSpPr>
        <p:spPr>
          <a:xfrm>
            <a:off x="8830046" y="513013"/>
            <a:ext cx="2589500" cy="1835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38" name="Рисунок 21">
            <a:extLst>
              <a:ext uri="{FF2B5EF4-FFF2-40B4-BE49-F238E27FC236}">
                <a16:creationId xmlns:a16="http://schemas.microsoft.com/office/drawing/2014/main" id="{9FBAF411-43E3-254F-AA83-4EBBDB76ADC0}"/>
              </a:ext>
            </a:extLst>
          </p:cNvPr>
          <p:cNvSpPr>
            <a:spLocks noGrp="1"/>
          </p:cNvSpPr>
          <p:nvPr>
            <p:ph type="pic" sz="quarter" idx="52"/>
          </p:nvPr>
        </p:nvSpPr>
        <p:spPr>
          <a:xfrm>
            <a:off x="1052348" y="513013"/>
            <a:ext cx="2611568" cy="1835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9327559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8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Рисунок 21"/>
          <p:cNvSpPr>
            <a:spLocks noGrp="1"/>
          </p:cNvSpPr>
          <p:nvPr>
            <p:ph type="pic" sz="quarter" idx="30"/>
          </p:nvPr>
        </p:nvSpPr>
        <p:spPr>
          <a:xfrm>
            <a:off x="3059823" y="4572000"/>
            <a:ext cx="3072131" cy="2286000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11" name="Рисунок 21"/>
          <p:cNvSpPr>
            <a:spLocks noGrp="1"/>
          </p:cNvSpPr>
          <p:nvPr>
            <p:ph type="pic" sz="quarter" idx="31"/>
          </p:nvPr>
        </p:nvSpPr>
        <p:spPr>
          <a:xfrm>
            <a:off x="6124473" y="4572001"/>
            <a:ext cx="3020211" cy="2275324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12" name="Рисунок 21"/>
          <p:cNvSpPr>
            <a:spLocks noGrp="1"/>
          </p:cNvSpPr>
          <p:nvPr>
            <p:ph type="pic" sz="quarter" idx="32"/>
          </p:nvPr>
        </p:nvSpPr>
        <p:spPr>
          <a:xfrm>
            <a:off x="9137207" y="4572001"/>
            <a:ext cx="3046171" cy="2275324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13" name="Рисунок 21"/>
          <p:cNvSpPr>
            <a:spLocks noGrp="1"/>
          </p:cNvSpPr>
          <p:nvPr>
            <p:ph type="pic" sz="quarter" idx="33"/>
          </p:nvPr>
        </p:nvSpPr>
        <p:spPr>
          <a:xfrm>
            <a:off x="-4830" y="4572000"/>
            <a:ext cx="3072131" cy="2286000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19" name="Рисунок 21"/>
          <p:cNvSpPr>
            <a:spLocks noGrp="1"/>
          </p:cNvSpPr>
          <p:nvPr>
            <p:ph type="pic" sz="quarter" idx="36"/>
          </p:nvPr>
        </p:nvSpPr>
        <p:spPr>
          <a:xfrm>
            <a:off x="9144873" y="2280663"/>
            <a:ext cx="3046171" cy="2286000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14" name="Заголовок 1">
            <a:extLst>
              <a:ext uri="{FF2B5EF4-FFF2-40B4-BE49-F238E27FC236}">
                <a16:creationId xmlns:a16="http://schemas.microsoft.com/office/drawing/2014/main" id="{28CE3484-4DF2-7D44-8F15-024680D0CD1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A7759DC4-E779-A840-9CA0-9A7E03005C9B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 dirty="0">
              <a:ea typeface="한컴 말랑말랑 Regular" panose="020F0303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78203898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1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Рисунок 21"/>
          <p:cNvSpPr>
            <a:spLocks noGrp="1"/>
          </p:cNvSpPr>
          <p:nvPr>
            <p:ph type="pic" sz="quarter" idx="30"/>
          </p:nvPr>
        </p:nvSpPr>
        <p:spPr>
          <a:xfrm>
            <a:off x="3059823" y="2291338"/>
            <a:ext cx="3072131" cy="456132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19" name="Рисунок 21"/>
          <p:cNvSpPr>
            <a:spLocks noGrp="1"/>
          </p:cNvSpPr>
          <p:nvPr>
            <p:ph type="pic" sz="quarter" idx="36"/>
          </p:nvPr>
        </p:nvSpPr>
        <p:spPr>
          <a:xfrm>
            <a:off x="9144873" y="2280663"/>
            <a:ext cx="3046171" cy="456666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20" name="Рисунок 21"/>
          <p:cNvSpPr>
            <a:spLocks noGrp="1"/>
          </p:cNvSpPr>
          <p:nvPr>
            <p:ph type="pic" sz="quarter" idx="37"/>
          </p:nvPr>
        </p:nvSpPr>
        <p:spPr>
          <a:xfrm>
            <a:off x="2837" y="2291338"/>
            <a:ext cx="3072131" cy="4566663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22" name="Рисунок 21"/>
          <p:cNvSpPr>
            <a:spLocks noGrp="1"/>
          </p:cNvSpPr>
          <p:nvPr>
            <p:ph type="pic" sz="quarter" idx="39"/>
          </p:nvPr>
        </p:nvSpPr>
        <p:spPr>
          <a:xfrm>
            <a:off x="6124473" y="2291338"/>
            <a:ext cx="3020211" cy="456666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21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486177" y="981012"/>
            <a:ext cx="2095136" cy="1007995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6" name="Текст 3"/>
          <p:cNvSpPr>
            <a:spLocks noGrp="1"/>
          </p:cNvSpPr>
          <p:nvPr>
            <p:ph type="body" sz="quarter" idx="41" hasCustomPrompt="1"/>
          </p:nvPr>
        </p:nvSpPr>
        <p:spPr>
          <a:xfrm>
            <a:off x="3516593" y="981012"/>
            <a:ext cx="2095136" cy="1007995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7" name="Текст 3"/>
          <p:cNvSpPr>
            <a:spLocks noGrp="1"/>
          </p:cNvSpPr>
          <p:nvPr>
            <p:ph type="body" sz="quarter" idx="42" hasCustomPrompt="1"/>
          </p:nvPr>
        </p:nvSpPr>
        <p:spPr>
          <a:xfrm>
            <a:off x="9654283" y="981012"/>
            <a:ext cx="2095136" cy="1007995"/>
          </a:xfrm>
          <a:prstGeom prst="rect">
            <a:avLst/>
          </a:prstGeom>
        </p:spPr>
        <p:txBody>
          <a:bodyPr/>
          <a:lstStyle>
            <a:lvl1pPr marL="0" marR="0" indent="0" algn="ctr" defTabSz="1219231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lang="en-US" sz="1100" b="0" i="0" kern="120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marR="0" lvl="0" indent="0" algn="ctr" defTabSz="1219231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Example text</a:t>
            </a:r>
          </a:p>
        </p:txBody>
      </p:sp>
      <p:sp>
        <p:nvSpPr>
          <p:cNvPr id="12" name="Текст 3"/>
          <p:cNvSpPr>
            <a:spLocks noGrp="1"/>
          </p:cNvSpPr>
          <p:nvPr>
            <p:ph type="body" sz="quarter" idx="43" hasCustomPrompt="1"/>
          </p:nvPr>
        </p:nvSpPr>
        <p:spPr>
          <a:xfrm>
            <a:off x="6542693" y="981012"/>
            <a:ext cx="2095136" cy="1007995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</p:spTree>
    <p:extLst>
      <p:ext uri="{BB962C8B-B14F-4D97-AF65-F5344CB8AC3E}">
        <p14:creationId xmlns:p14="http://schemas.microsoft.com/office/powerpoint/2010/main" val="362294431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2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2287977"/>
            <a:ext cx="4461989" cy="3769012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8" name="Рисунок 21"/>
          <p:cNvSpPr>
            <a:spLocks noGrp="1"/>
          </p:cNvSpPr>
          <p:nvPr>
            <p:ph type="pic" sz="quarter" idx="36"/>
          </p:nvPr>
        </p:nvSpPr>
        <p:spPr>
          <a:xfrm>
            <a:off x="9144873" y="2280663"/>
            <a:ext cx="3046171" cy="456666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23" name="Рисунок 21"/>
          <p:cNvSpPr>
            <a:spLocks noGrp="1"/>
          </p:cNvSpPr>
          <p:nvPr>
            <p:ph type="pic" sz="quarter" idx="39"/>
          </p:nvPr>
        </p:nvSpPr>
        <p:spPr>
          <a:xfrm>
            <a:off x="6124473" y="2291338"/>
            <a:ext cx="3020211" cy="456666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24" name="Текст 3"/>
          <p:cNvSpPr>
            <a:spLocks noGrp="1"/>
          </p:cNvSpPr>
          <p:nvPr>
            <p:ph type="body" sz="quarter" idx="42" hasCustomPrompt="1"/>
          </p:nvPr>
        </p:nvSpPr>
        <p:spPr>
          <a:xfrm>
            <a:off x="9654283" y="981012"/>
            <a:ext cx="2095136" cy="1007995"/>
          </a:xfrm>
          <a:prstGeom prst="rect">
            <a:avLst/>
          </a:prstGeom>
        </p:spPr>
        <p:txBody>
          <a:bodyPr/>
          <a:lstStyle>
            <a:lvl1pPr marL="0" marR="0" indent="0" algn="ctr" defTabSz="1219231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lang="en-US" sz="1100" b="0" i="0" kern="120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marR="0" lvl="0" indent="0" algn="ctr" defTabSz="1219231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Example text</a:t>
            </a:r>
          </a:p>
        </p:txBody>
      </p:sp>
      <p:sp>
        <p:nvSpPr>
          <p:cNvPr id="25" name="Текст 3"/>
          <p:cNvSpPr>
            <a:spLocks noGrp="1"/>
          </p:cNvSpPr>
          <p:nvPr>
            <p:ph type="body" sz="quarter" idx="43" hasCustomPrompt="1"/>
          </p:nvPr>
        </p:nvSpPr>
        <p:spPr>
          <a:xfrm>
            <a:off x="6542693" y="981012"/>
            <a:ext cx="2095136" cy="1007995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2" name="Заголовок 1">
            <a:extLst>
              <a:ext uri="{FF2B5EF4-FFF2-40B4-BE49-F238E27FC236}">
                <a16:creationId xmlns:a16="http://schemas.microsoft.com/office/drawing/2014/main" id="{1D6042FF-8AF2-9240-A692-35AECBA16CC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AD878B6A-794A-B640-BB23-CD57342EDFB3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 dirty="0">
              <a:ea typeface="한컴 말랑말랑 Regular" panose="020F0303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33027410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1199959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op bar simp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7950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>
            <a:extLst>
              <a:ext uri="{FF2B5EF4-FFF2-40B4-BE49-F238E27FC236}">
                <a16:creationId xmlns:a16="http://schemas.microsoft.com/office/drawing/2014/main" id="{4B94CEA0-8D68-496E-9090-C406E40B91E7}"/>
              </a:ext>
            </a:extLst>
          </p:cNvPr>
          <p:cNvSpPr/>
          <p:nvPr userDrawn="1"/>
        </p:nvSpPr>
        <p:spPr>
          <a:xfrm>
            <a:off x="487682" y="457202"/>
            <a:ext cx="896620" cy="165100"/>
          </a:xfrm>
          <a:prstGeom prst="rect">
            <a:avLst/>
          </a:prstGeom>
          <a:solidFill>
            <a:schemeClr val="tx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algn="l"/>
            <a:endParaRPr lang="ko-KR" altLang="en-US" sz="1351" dirty="0">
              <a:latin typeface="Roboto" panose="02000000000000000000" pitchFamily="2" charset="0"/>
              <a:ea typeface="한컴 말랑말랑 Regular" panose="020F0303000000000000" pitchFamily="50" charset="-127"/>
            </a:endParaRPr>
          </a:p>
        </p:txBody>
      </p:sp>
      <p:sp>
        <p:nvSpPr>
          <p:cNvPr id="7" name="그림 개체 틀 4">
            <a:extLst>
              <a:ext uri="{FF2B5EF4-FFF2-40B4-BE49-F238E27FC236}">
                <a16:creationId xmlns:a16="http://schemas.microsoft.com/office/drawing/2014/main" id="{0C7A6988-0536-4DB2-8B1E-4B47A994A045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4597399" y="457202"/>
            <a:ext cx="7106919" cy="5943600"/>
          </a:xfrm>
          <a:prstGeom prst="rect">
            <a:avLst/>
          </a:prstGeom>
          <a:pattFill prst="pct10">
            <a:fgClr>
              <a:schemeClr val="bg1">
                <a:lumMod val="75000"/>
              </a:schemeClr>
            </a:fgClr>
            <a:bgClr>
              <a:schemeClr val="bg1">
                <a:lumMod val="95000"/>
              </a:schemeClr>
            </a:bgClr>
          </a:pattFill>
        </p:spPr>
        <p:txBody>
          <a:bodyPr tIns="828000" anchor="ctr" anchorCtr="1"/>
          <a:lstStyle>
            <a:lvl1pPr marL="0" indent="0">
              <a:buNone/>
              <a:defRPr sz="1400">
                <a:latin typeface="Roboto" panose="02000000000000000000" pitchFamily="2" charset="0"/>
                <a:ea typeface="한컴 말랑말랑 Regular" panose="020F0303000000000000" pitchFamily="50" charset="-127"/>
              </a:defRPr>
            </a:lvl1pPr>
          </a:lstStyle>
          <a:p>
            <a:r>
              <a:rPr lang="en-US" altLang="ko-KR" dirty="0"/>
              <a:t>Click icon to add picture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22026697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620">
          <p15:clr>
            <a:srgbClr val="FBAE40"/>
          </p15:clr>
        </p15:guide>
        <p15:guide id="2" pos="2880">
          <p15:clr>
            <a:srgbClr val="FBAE40"/>
          </p15:clr>
        </p15:guide>
      </p15:sldGuideLst>
    </p:ext>
  </p:extLs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57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1917007"/>
            <a:ext cx="10078248" cy="4139981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846E2864-4EB0-F44C-84E2-4D409B77EF7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55F3FDC7-6BDC-B947-A5FE-24BBDF06E253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 dirty="0">
              <a:ea typeface="한컴 말랑말랑 Regular" panose="020F0303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54482700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7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1989007"/>
            <a:ext cx="4461989" cy="4067981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1" name="Рисунок 21"/>
          <p:cNvSpPr>
            <a:spLocks noGrp="1"/>
          </p:cNvSpPr>
          <p:nvPr>
            <p:ph type="pic" sz="quarter" idx="37"/>
          </p:nvPr>
        </p:nvSpPr>
        <p:spPr>
          <a:xfrm>
            <a:off x="9146250" y="2205007"/>
            <a:ext cx="3034265" cy="4638300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6" name="Текст 3"/>
          <p:cNvSpPr>
            <a:spLocks noGrp="1"/>
          </p:cNvSpPr>
          <p:nvPr>
            <p:ph type="body" sz="quarter" idx="35" hasCustomPrompt="1"/>
          </p:nvPr>
        </p:nvSpPr>
        <p:spPr>
          <a:xfrm>
            <a:off x="6557309" y="3300797"/>
            <a:ext cx="2095851" cy="1066436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8" name="Текст 3"/>
          <p:cNvSpPr>
            <a:spLocks noGrp="1"/>
          </p:cNvSpPr>
          <p:nvPr>
            <p:ph type="body" sz="quarter" idx="36" hasCustomPrompt="1"/>
          </p:nvPr>
        </p:nvSpPr>
        <p:spPr>
          <a:xfrm>
            <a:off x="6557309" y="5166101"/>
            <a:ext cx="2095851" cy="1066436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0" name="Заголовок 1">
            <a:extLst>
              <a:ext uri="{FF2B5EF4-FFF2-40B4-BE49-F238E27FC236}">
                <a16:creationId xmlns:a16="http://schemas.microsoft.com/office/drawing/2014/main" id="{13E5CF9D-94CD-264C-A198-0D44B699783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5D4C87A8-D177-E149-A931-FACB3CAD2C7F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 dirty="0">
              <a:ea typeface="한컴 말랑말랑 Regular" panose="020F0303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25103802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9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Рисунок 21"/>
          <p:cNvSpPr>
            <a:spLocks noGrp="1"/>
          </p:cNvSpPr>
          <p:nvPr>
            <p:ph type="pic" sz="quarter" idx="32"/>
          </p:nvPr>
        </p:nvSpPr>
        <p:spPr>
          <a:xfrm>
            <a:off x="1057983" y="2205006"/>
            <a:ext cx="5045969" cy="4638300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17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2287977"/>
            <a:ext cx="4461989" cy="3769012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1" name="Текст 3"/>
          <p:cNvSpPr>
            <a:spLocks noGrp="1"/>
          </p:cNvSpPr>
          <p:nvPr>
            <p:ph type="body" sz="quarter" idx="33" hasCustomPrompt="1"/>
          </p:nvPr>
        </p:nvSpPr>
        <p:spPr>
          <a:xfrm>
            <a:off x="6852035" y="2287977"/>
            <a:ext cx="4461989" cy="3769012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C3B51F8F-F492-6449-9FAC-018DE2C8132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24D13700-595F-264E-A402-6A1C492A1779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 dirty="0">
              <a:ea typeface="한컴 말랑말랑 Regular" panose="020F0303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1394791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8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оугольник 15"/>
          <p:cNvSpPr/>
          <p:nvPr userDrawn="1"/>
        </p:nvSpPr>
        <p:spPr>
          <a:xfrm flipV="1">
            <a:off x="0" y="0"/>
            <a:ext cx="12192000" cy="220500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 dirty="0">
              <a:ea typeface="한컴 말랑말랑 Regular" panose="020F0303000000000000" pitchFamily="50" charset="-127"/>
            </a:endParaRPr>
          </a:p>
        </p:txBody>
      </p:sp>
      <p:sp>
        <p:nvSpPr>
          <p:cNvPr id="13" name="Текст 3"/>
          <p:cNvSpPr>
            <a:spLocks noGrp="1"/>
          </p:cNvSpPr>
          <p:nvPr>
            <p:ph type="body" sz="quarter" idx="39" hasCustomPrompt="1"/>
          </p:nvPr>
        </p:nvSpPr>
        <p:spPr>
          <a:xfrm>
            <a:off x="4295917" y="2781004"/>
            <a:ext cx="6840315" cy="3275985"/>
          </a:xfrm>
          <a:prstGeom prst="rect">
            <a:avLst/>
          </a:prstGeom>
        </p:spPr>
        <p:txBody>
          <a:bodyPr/>
          <a:lstStyle>
            <a:lvl1pPr algn="l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4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4295917" y="837012"/>
            <a:ext cx="6840315" cy="1223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sz="3300" b="1" i="0" baseline="0">
                <a:solidFill>
                  <a:schemeClr val="bg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OF YOUR </a:t>
            </a:r>
            <a:br>
              <a:rPr lang="en-US" dirty="0"/>
            </a:br>
            <a:r>
              <a:rPr lang="en-US" dirty="0"/>
              <a:t>TOP SLIDE</a:t>
            </a:r>
            <a:endParaRPr lang="ru-RU" dirty="0"/>
          </a:p>
        </p:txBody>
      </p:sp>
      <p:sp>
        <p:nvSpPr>
          <p:cNvPr id="17" name="Рисунок 21"/>
          <p:cNvSpPr>
            <a:spLocks noGrp="1"/>
          </p:cNvSpPr>
          <p:nvPr>
            <p:ph type="pic" sz="quarter" idx="32"/>
          </p:nvPr>
        </p:nvSpPr>
        <p:spPr>
          <a:xfrm>
            <a:off x="1127772" y="837012"/>
            <a:ext cx="2491555" cy="5194048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>
            <a:outerShdw blurRad="1270000" dist="774700" dir="2700000" sx="98000" sy="98000" algn="tl" rotWithShape="0">
              <a:prstClr val="black">
                <a:alpha val="27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D75D700-FA55-452F-A7B4-F56036F04B21}"/>
              </a:ext>
            </a:extLst>
          </p:cNvPr>
          <p:cNvSpPr txBox="1"/>
          <p:nvPr userDrawn="1"/>
        </p:nvSpPr>
        <p:spPr>
          <a:xfrm>
            <a:off x="11244238" y="405015"/>
            <a:ext cx="648029" cy="318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E6EE2759-EA19-4DEE-B4DA-0376E1078BB4}" type="slidenum">
              <a:rPr lang="en-US" altLang="ko-KR" sz="1467" smtClean="0">
                <a:solidFill>
                  <a:schemeClr val="bg1">
                    <a:lumMod val="75000"/>
                  </a:schemeClr>
                </a:solidFill>
                <a:latin typeface="Roboto Medium" panose="02000000000000000000" pitchFamily="2" charset="0"/>
                <a:ea typeface="Roboto Medium" panose="02000000000000000000" pitchFamily="2" charset="0"/>
                <a:cs typeface="Noto Sans" panose="020B0502040504020204" pitchFamily="34" charset="0"/>
              </a:rPr>
              <a:t>‹#›</a:t>
            </a:fld>
            <a:endParaRPr lang="ko-KR" altLang="en-US" sz="1467" dirty="0">
              <a:solidFill>
                <a:schemeClr val="bg1">
                  <a:lumMod val="75000"/>
                </a:schemeClr>
              </a:solidFill>
              <a:latin typeface="Roboto Medium" panose="02000000000000000000" pitchFamily="2" charset="0"/>
              <a:ea typeface="맑은 고딕" panose="020B0503020000020004" pitchFamily="50" charset="-127"/>
              <a:cs typeface="Noto Sans" panose="020B050204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228476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71192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4936E720-DE5D-8128-CE78-0BC7D28848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ea typeface="한컴 말랑말랑 Regular" panose="020F0303000000000000" pitchFamily="50" charset="-127"/>
              </a:defRPr>
            </a:lvl1pPr>
          </a:lstStyle>
          <a:p>
            <a:fld id="{ADC4E4F6-9415-46EC-98C0-5FCF587A96B5}" type="datetimeFigureOut">
              <a:rPr lang="ko-KR" altLang="en-US" smtClean="0"/>
              <a:pPr/>
              <a:t>2025-02-05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963C1F11-786C-2A1A-A2C1-C0320411B0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ea typeface="한컴 말랑말랑 Regular" panose="020F0303000000000000" pitchFamily="50" charset="-127"/>
              </a:defRPr>
            </a:lvl1pPr>
          </a:lstStyle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678FB7CF-01D6-C11D-47B2-70E1D32D9E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ea typeface="한컴 말랑말랑 Regular" panose="020F0303000000000000" pitchFamily="50" charset="-127"/>
              </a:defRPr>
            </a:lvl1pPr>
          </a:lstStyle>
          <a:p>
            <a:fld id="{5F3B7DB6-0343-4AF0-9934-63CCD310357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883477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34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A171FB1-B2AF-421E-82D6-5659ACF2EED8}"/>
              </a:ext>
            </a:extLst>
          </p:cNvPr>
          <p:cNvSpPr txBox="1"/>
          <p:nvPr userDrawn="1"/>
        </p:nvSpPr>
        <p:spPr>
          <a:xfrm>
            <a:off x="11543971" y="6388371"/>
            <a:ext cx="648029" cy="318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E6EE2759-EA19-4DEE-B4DA-0376E1078BB4}" type="slidenum">
              <a:rPr lang="en-US" altLang="ko-KR" sz="1467" smtClean="0">
                <a:solidFill>
                  <a:schemeClr val="bg1">
                    <a:lumMod val="50000"/>
                  </a:schemeClr>
                </a:solidFill>
                <a:latin typeface="Roboto Medium" panose="02000000000000000000" pitchFamily="2" charset="0"/>
                <a:ea typeface="Roboto Medium" panose="02000000000000000000" pitchFamily="2" charset="0"/>
                <a:cs typeface="Noto Sans" panose="020B0502040504020204" pitchFamily="34" charset="0"/>
              </a:rPr>
              <a:t>‹#›</a:t>
            </a:fld>
            <a:endParaRPr lang="ko-KR" altLang="en-US" sz="1467" dirty="0">
              <a:solidFill>
                <a:schemeClr val="bg1">
                  <a:lumMod val="50000"/>
                </a:schemeClr>
              </a:solidFill>
              <a:latin typeface="Roboto Medium" panose="02000000000000000000" pitchFamily="2" charset="0"/>
              <a:ea typeface="한컴 말랑말랑 Regular" panose="020F0303000000000000" pitchFamily="50" charset="-127"/>
              <a:cs typeface="Noto Sans" panose="020B050204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18730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  <p:sldLayoutId id="2147483701" r:id="rId12"/>
    <p:sldLayoutId id="2147483702" r:id="rId13"/>
    <p:sldLayoutId id="2147483703" r:id="rId14"/>
    <p:sldLayoutId id="2147483704" r:id="rId15"/>
    <p:sldLayoutId id="2147483705" r:id="rId16"/>
    <p:sldLayoutId id="2147483706" r:id="rId17"/>
    <p:sldLayoutId id="2147483707" r:id="rId18"/>
    <p:sldLayoutId id="2147483708" r:id="rId19"/>
    <p:sldLayoutId id="2147483709" r:id="rId20"/>
    <p:sldLayoutId id="2147483710" r:id="rId21"/>
    <p:sldLayoutId id="2147483711" r:id="rId22"/>
    <p:sldLayoutId id="2147483712" r:id="rId23"/>
    <p:sldLayoutId id="2147483713" r:id="rId24"/>
    <p:sldLayoutId id="2147483714" r:id="rId25"/>
    <p:sldLayoutId id="2147483715" r:id="rId26"/>
    <p:sldLayoutId id="2147483716" r:id="rId27"/>
    <p:sldLayoutId id="2147483685" r:id="rId28"/>
    <p:sldLayoutId id="2147483686" r:id="rId29"/>
    <p:sldLayoutId id="2147483687" r:id="rId30"/>
    <p:sldLayoutId id="2147483688" r:id="rId31"/>
    <p:sldLayoutId id="2147483717" r:id="rId32"/>
    <p:sldLayoutId id="2147483718" r:id="rId33"/>
  </p:sldLayoutIdLst>
  <p:hf hdr="0" ftr="0" dt="0"/>
  <p:txStyles>
    <p:titleStyle>
      <a:lvl1pPr algn="ctr" defTabSz="1219231" rtl="0" eaLnBrk="1" latinLnBrk="0" hangingPunct="1">
        <a:spcBef>
          <a:spcPct val="0"/>
        </a:spcBef>
        <a:buNone/>
        <a:defRPr sz="585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211" indent="-457211" algn="l" defTabSz="1219231" rtl="0" eaLnBrk="1" latinLnBrk="0" hangingPunct="1">
        <a:spcBef>
          <a:spcPct val="20000"/>
        </a:spcBef>
        <a:buFont typeface="Arial" panose="020B0604020202020204" pitchFamily="34" charset="0"/>
        <a:buChar char="•"/>
        <a:defRPr sz="4251" kern="1200">
          <a:solidFill>
            <a:schemeClr val="tx1"/>
          </a:solidFill>
          <a:latin typeface="+mn-lt"/>
          <a:ea typeface="+mn-ea"/>
          <a:cs typeface="+mn-cs"/>
        </a:defRPr>
      </a:lvl1pPr>
      <a:lvl2pPr marL="990625" indent="-381009" algn="l" defTabSz="1219231" rtl="0" eaLnBrk="1" latinLnBrk="0" hangingPunct="1">
        <a:spcBef>
          <a:spcPct val="20000"/>
        </a:spcBef>
        <a:buFont typeface="Arial" panose="020B0604020202020204" pitchFamily="34" charset="0"/>
        <a:buChar char="–"/>
        <a:defRPr sz="3751" kern="1200">
          <a:solidFill>
            <a:schemeClr val="tx1"/>
          </a:solidFill>
          <a:latin typeface="+mn-lt"/>
          <a:ea typeface="+mn-ea"/>
          <a:cs typeface="+mn-cs"/>
        </a:defRPr>
      </a:lvl2pPr>
      <a:lvl3pPr marL="1524038" indent="-304807" algn="l" defTabSz="1219231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653" indent="-304807" algn="l" defTabSz="1219231" rtl="0" eaLnBrk="1" latinLnBrk="0" hangingPunct="1">
        <a:spcBef>
          <a:spcPct val="20000"/>
        </a:spcBef>
        <a:buFont typeface="Arial" panose="020B0604020202020204" pitchFamily="34" charset="0"/>
        <a:buChar char="–"/>
        <a:defRPr sz="2651" kern="1200">
          <a:solidFill>
            <a:schemeClr val="tx1"/>
          </a:solidFill>
          <a:latin typeface="+mn-lt"/>
          <a:ea typeface="+mn-ea"/>
          <a:cs typeface="+mn-cs"/>
        </a:defRPr>
      </a:lvl4pPr>
      <a:lvl5pPr marL="2743269" indent="-304807" algn="l" defTabSz="1219231" rtl="0" eaLnBrk="1" latinLnBrk="0" hangingPunct="1">
        <a:spcBef>
          <a:spcPct val="20000"/>
        </a:spcBef>
        <a:buFont typeface="Arial" panose="020B0604020202020204" pitchFamily="34" charset="0"/>
        <a:buChar char="»"/>
        <a:defRPr sz="2651" kern="1200">
          <a:solidFill>
            <a:schemeClr val="tx1"/>
          </a:solidFill>
          <a:latin typeface="+mn-lt"/>
          <a:ea typeface="+mn-ea"/>
          <a:cs typeface="+mn-cs"/>
        </a:defRPr>
      </a:lvl5pPr>
      <a:lvl6pPr marL="3352884" indent="-304807" algn="l" defTabSz="1219231" rtl="0" eaLnBrk="1" latinLnBrk="0" hangingPunct="1">
        <a:spcBef>
          <a:spcPct val="20000"/>
        </a:spcBef>
        <a:buFont typeface="Arial" panose="020B0604020202020204" pitchFamily="34" charset="0"/>
        <a:buChar char="•"/>
        <a:defRPr sz="2651" kern="1200">
          <a:solidFill>
            <a:schemeClr val="tx1"/>
          </a:solidFill>
          <a:latin typeface="+mn-lt"/>
          <a:ea typeface="+mn-ea"/>
          <a:cs typeface="+mn-cs"/>
        </a:defRPr>
      </a:lvl6pPr>
      <a:lvl7pPr marL="3962500" indent="-304807" algn="l" defTabSz="1219231" rtl="0" eaLnBrk="1" latinLnBrk="0" hangingPunct="1">
        <a:spcBef>
          <a:spcPct val="20000"/>
        </a:spcBef>
        <a:buFont typeface="Arial" panose="020B0604020202020204" pitchFamily="34" charset="0"/>
        <a:buChar char="•"/>
        <a:defRPr sz="2651" kern="1200">
          <a:solidFill>
            <a:schemeClr val="tx1"/>
          </a:solidFill>
          <a:latin typeface="+mn-lt"/>
          <a:ea typeface="+mn-ea"/>
          <a:cs typeface="+mn-cs"/>
        </a:defRPr>
      </a:lvl7pPr>
      <a:lvl8pPr marL="4572114" indent="-304807" algn="l" defTabSz="1219231" rtl="0" eaLnBrk="1" latinLnBrk="0" hangingPunct="1">
        <a:spcBef>
          <a:spcPct val="20000"/>
        </a:spcBef>
        <a:buFont typeface="Arial" panose="020B0604020202020204" pitchFamily="34" charset="0"/>
        <a:buChar char="•"/>
        <a:defRPr sz="2651" kern="1200">
          <a:solidFill>
            <a:schemeClr val="tx1"/>
          </a:solidFill>
          <a:latin typeface="+mn-lt"/>
          <a:ea typeface="+mn-ea"/>
          <a:cs typeface="+mn-cs"/>
        </a:defRPr>
      </a:lvl8pPr>
      <a:lvl9pPr marL="5181729" indent="-304807" algn="l" defTabSz="1219231" rtl="0" eaLnBrk="1" latinLnBrk="0" hangingPunct="1">
        <a:spcBef>
          <a:spcPct val="20000"/>
        </a:spcBef>
        <a:buFont typeface="Arial" panose="020B0604020202020204" pitchFamily="34" charset="0"/>
        <a:buChar char="•"/>
        <a:defRPr sz="2651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21923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15" algn="l" defTabSz="121923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31" algn="l" defTabSz="121923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46" algn="l" defTabSz="121923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462" algn="l" defTabSz="121923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076" algn="l" defTabSz="121923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691" algn="l" defTabSz="121923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307" algn="l" defTabSz="121923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922" algn="l" defTabSz="121923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3.png"/><Relationship Id="rId4" Type="http://schemas.openxmlformats.org/officeDocument/2006/relationships/image" Target="../media/image2.sv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6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6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6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6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6.xml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5.png"/><Relationship Id="rId7" Type="http://schemas.microsoft.com/office/2007/relationships/hdphoto" Target="../media/hdphoto3.wdp"/><Relationship Id="rId12" Type="http://schemas.openxmlformats.org/officeDocument/2006/relationships/image" Target="../media/image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2.xml"/><Relationship Id="rId6" Type="http://schemas.openxmlformats.org/officeDocument/2006/relationships/image" Target="../media/image17.png"/><Relationship Id="rId11" Type="http://schemas.openxmlformats.org/officeDocument/2006/relationships/image" Target="../media/image20.jpg"/><Relationship Id="rId5" Type="http://schemas.microsoft.com/office/2007/relationships/hdphoto" Target="../media/hdphoto2.wdp"/><Relationship Id="rId10" Type="http://schemas.openxmlformats.org/officeDocument/2006/relationships/image" Target="../media/image19.jpg"/><Relationship Id="rId4" Type="http://schemas.openxmlformats.org/officeDocument/2006/relationships/image" Target="../media/image16.png"/><Relationship Id="rId9" Type="http://schemas.microsoft.com/office/2007/relationships/hdphoto" Target="../media/hdphoto4.wdp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hdphoto" Target="../media/hdphoto4.wdp"/><Relationship Id="rId3" Type="http://schemas.openxmlformats.org/officeDocument/2006/relationships/image" Target="../media/image16.png"/><Relationship Id="rId7" Type="http://schemas.openxmlformats.org/officeDocument/2006/relationships/image" Target="../media/image1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2.xml"/><Relationship Id="rId6" Type="http://schemas.microsoft.com/office/2007/relationships/hdphoto" Target="../media/hdphoto3.wdp"/><Relationship Id="rId5" Type="http://schemas.openxmlformats.org/officeDocument/2006/relationships/image" Target="../media/image17.png"/><Relationship Id="rId10" Type="http://schemas.openxmlformats.org/officeDocument/2006/relationships/image" Target="../media/image22.png"/><Relationship Id="rId4" Type="http://schemas.microsoft.com/office/2007/relationships/hdphoto" Target="../media/hdphoto2.wdp"/><Relationship Id="rId9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13" Type="http://schemas.openxmlformats.org/officeDocument/2006/relationships/image" Target="../media/image27.png"/><Relationship Id="rId3" Type="http://schemas.microsoft.com/office/2007/relationships/hdphoto" Target="../media/hdphoto2.wdp"/><Relationship Id="rId7" Type="http://schemas.openxmlformats.org/officeDocument/2006/relationships/image" Target="../media/image17.png"/><Relationship Id="rId12" Type="http://schemas.openxmlformats.org/officeDocument/2006/relationships/image" Target="../media/image26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2.xml"/><Relationship Id="rId6" Type="http://schemas.openxmlformats.org/officeDocument/2006/relationships/image" Target="../media/image25.png"/><Relationship Id="rId11" Type="http://schemas.openxmlformats.org/officeDocument/2006/relationships/image" Target="../media/image5.png"/><Relationship Id="rId5" Type="http://schemas.openxmlformats.org/officeDocument/2006/relationships/image" Target="../media/image24.jpg"/><Relationship Id="rId10" Type="http://schemas.microsoft.com/office/2007/relationships/hdphoto" Target="../media/hdphoto4.wdp"/><Relationship Id="rId4" Type="http://schemas.openxmlformats.org/officeDocument/2006/relationships/image" Target="../media/image23.jpg"/><Relationship Id="rId9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28.png"/><Relationship Id="rId7" Type="http://schemas.openxmlformats.org/officeDocument/2006/relationships/image" Target="../media/image2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2.xml"/><Relationship Id="rId6" Type="http://schemas.openxmlformats.org/officeDocument/2006/relationships/image" Target="../media/image5.png"/><Relationship Id="rId5" Type="http://schemas.microsoft.com/office/2007/relationships/hdphoto" Target="../media/hdphoto2.wdp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3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A2DFB3F7-7898-2B97-8B60-DAEDEB7CDE68}"/>
              </a:ext>
            </a:extLst>
          </p:cNvPr>
          <p:cNvSpPr/>
          <p:nvPr/>
        </p:nvSpPr>
        <p:spPr>
          <a:xfrm>
            <a:off x="0" y="0"/>
            <a:ext cx="12191999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 dirty="0">
              <a:ea typeface="한컴 말랑말랑 Regular" panose="020F0303000000000000" pitchFamily="50" charset="-127"/>
            </a:endParaRPr>
          </a:p>
        </p:txBody>
      </p:sp>
      <p:pic>
        <p:nvPicPr>
          <p:cNvPr id="13" name="그래픽 12">
            <a:extLst>
              <a:ext uri="{FF2B5EF4-FFF2-40B4-BE49-F238E27FC236}">
                <a16:creationId xmlns:a16="http://schemas.microsoft.com/office/drawing/2014/main" id="{5AF8AA99-599A-B8F1-32DA-4551A70C44B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 t="7793" r="27301"/>
          <a:stretch/>
        </p:blipFill>
        <p:spPr>
          <a:xfrm rot="10800000" flipH="1">
            <a:off x="0" y="62125"/>
            <a:ext cx="12192000" cy="6761614"/>
          </a:xfrm>
          <a:prstGeom prst="rect">
            <a:avLst/>
          </a:prstGeom>
        </p:spPr>
      </p:pic>
      <p:sp>
        <p:nvSpPr>
          <p:cNvPr id="14" name="타원 13">
            <a:extLst>
              <a:ext uri="{FF2B5EF4-FFF2-40B4-BE49-F238E27FC236}">
                <a16:creationId xmlns:a16="http://schemas.microsoft.com/office/drawing/2014/main" id="{3C3DE968-EEA3-EB72-7E11-CEF1DD8F5BC9}"/>
              </a:ext>
            </a:extLst>
          </p:cNvPr>
          <p:cNvSpPr/>
          <p:nvPr/>
        </p:nvSpPr>
        <p:spPr>
          <a:xfrm>
            <a:off x="5350506" y="4483860"/>
            <a:ext cx="3796692" cy="3796692"/>
          </a:xfrm>
          <a:prstGeom prst="ellipse">
            <a:avLst/>
          </a:prstGeom>
          <a:solidFill>
            <a:schemeClr val="bg1">
              <a:lumMod val="95000"/>
              <a:alpha val="1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Noto Sans KR Medium"/>
              <a:ea typeface="한컴 말랑말랑 Regular" panose="020F0303000000000000" pitchFamily="50" charset="-127"/>
            </a:endParaRPr>
          </a:p>
        </p:txBody>
      </p:sp>
      <p:sp>
        <p:nvSpPr>
          <p:cNvPr id="15" name="타원 14">
            <a:extLst>
              <a:ext uri="{FF2B5EF4-FFF2-40B4-BE49-F238E27FC236}">
                <a16:creationId xmlns:a16="http://schemas.microsoft.com/office/drawing/2014/main" id="{0F1BC323-47D1-4F47-7CFC-9DF494D55C46}"/>
              </a:ext>
            </a:extLst>
          </p:cNvPr>
          <p:cNvSpPr/>
          <p:nvPr/>
        </p:nvSpPr>
        <p:spPr>
          <a:xfrm>
            <a:off x="6628982" y="1813521"/>
            <a:ext cx="6237199" cy="6237199"/>
          </a:xfrm>
          <a:prstGeom prst="ellipse">
            <a:avLst/>
          </a:prstGeom>
          <a:solidFill>
            <a:schemeClr val="bg1">
              <a:lumMod val="95000"/>
              <a:alpha val="1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Noto Sans KR Medium"/>
              <a:ea typeface="한컴 말랑말랑 Regular" panose="020F0303000000000000" pitchFamily="50" charset="-127"/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ADE898DE-E7C3-576A-4FBE-DE6D76453F92}"/>
              </a:ext>
            </a:extLst>
          </p:cNvPr>
          <p:cNvSpPr/>
          <p:nvPr/>
        </p:nvSpPr>
        <p:spPr>
          <a:xfrm>
            <a:off x="455180" y="6459151"/>
            <a:ext cx="2202526" cy="138499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en-US" altLang="ko-KR" sz="9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" panose="02000503000000020004" pitchFamily="50" charset="-127"/>
              </a:rPr>
              <a:t>as of 2025.2.7  I  </a:t>
            </a:r>
            <a:r>
              <a:rPr lang="ko-KR" altLang="en-US" sz="9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" panose="02000503000000020004" pitchFamily="50" charset="-127"/>
              </a:rPr>
              <a:t>세이프웨어</a:t>
            </a:r>
            <a:r>
              <a:rPr lang="en-US" altLang="ko-KR" sz="9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" panose="02000503000000020004" pitchFamily="50" charset="-127"/>
              </a:rPr>
              <a:t>(</a:t>
            </a:r>
            <a:r>
              <a:rPr lang="ko-KR" altLang="en-US" sz="9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" panose="02000503000000020004" pitchFamily="50" charset="-127"/>
              </a:rPr>
              <a:t>주</a:t>
            </a:r>
            <a:r>
              <a:rPr lang="en-US" altLang="ko-KR" sz="9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" panose="02000503000000020004" pitchFamily="50" charset="-127"/>
              </a:rPr>
              <a:t>)</a:t>
            </a:r>
            <a:r>
              <a:rPr lang="ko-KR" altLang="en-US" sz="900" b="1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" panose="02000503000000020004" pitchFamily="50" charset="-127"/>
              </a:rPr>
              <a:t>    </a:t>
            </a:r>
            <a:r>
              <a:rPr lang="en-US" altLang="ko-KR" sz="9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" panose="02000503000000020004" pitchFamily="50" charset="-127"/>
              </a:rPr>
              <a:t>I </a:t>
            </a:r>
            <a:r>
              <a:rPr lang="ko-KR" altLang="en-US" sz="900" b="1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" panose="02000503000000020004" pitchFamily="50" charset="-127"/>
              </a:rPr>
              <a:t> </a:t>
            </a:r>
            <a:r>
              <a:rPr lang="ko-KR" altLang="en-US" sz="9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" panose="02000503000000020004" pitchFamily="50" charset="-127"/>
              </a:rPr>
              <a:t> </a:t>
            </a:r>
            <a:r>
              <a:rPr lang="en-US" altLang="ko-KR" sz="9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" panose="02000503000000020004" pitchFamily="50" charset="-127"/>
              </a:rPr>
              <a:t>SW</a:t>
            </a:r>
            <a:r>
              <a:rPr lang="ko-KR" altLang="en-US" sz="9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" panose="02000503000000020004" pitchFamily="50" charset="-127"/>
              </a:rPr>
              <a:t>개발실</a:t>
            </a:r>
            <a:endParaRPr lang="en-US" altLang="ko-KR" sz="900" dirty="0">
              <a:solidFill>
                <a:schemeClr val="bg1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  <a:cs typeface="Pretendard" panose="02000503000000020004" pitchFamily="50" charset="-127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5F48DD86-4216-04EF-B7B0-28D99A56F31A}"/>
              </a:ext>
            </a:extLst>
          </p:cNvPr>
          <p:cNvSpPr/>
          <p:nvPr/>
        </p:nvSpPr>
        <p:spPr>
          <a:xfrm>
            <a:off x="1920311" y="1412930"/>
            <a:ext cx="2984791" cy="230832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latinLnBrk="0"/>
            <a:r>
              <a:rPr lang="en-US" altLang="ko-KR" sz="1500" b="1" i="0" dirty="0"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Medium" panose="02000603000000020004" pitchFamily="50" charset="-127"/>
              </a:rPr>
              <a:t>Advancing Technology for Humanity</a:t>
            </a:r>
          </a:p>
        </p:txBody>
      </p:sp>
      <p:pic>
        <p:nvPicPr>
          <p:cNvPr id="19" name="그래픽 18">
            <a:extLst>
              <a:ext uri="{FF2B5EF4-FFF2-40B4-BE49-F238E27FC236}">
                <a16:creationId xmlns:a16="http://schemas.microsoft.com/office/drawing/2014/main" id="{793985AB-526F-29C1-955F-86FB6A13D30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 t="96900" r="27301" b="1844"/>
          <a:stretch/>
        </p:blipFill>
        <p:spPr>
          <a:xfrm rot="10800000" flipH="1">
            <a:off x="1" y="-1"/>
            <a:ext cx="12192000" cy="92120"/>
          </a:xfrm>
          <a:prstGeom prst="rect">
            <a:avLst/>
          </a:prstGeom>
        </p:spPr>
      </p:pic>
      <p:pic>
        <p:nvPicPr>
          <p:cNvPr id="20" name="그림 19">
            <a:extLst>
              <a:ext uri="{FF2B5EF4-FFF2-40B4-BE49-F238E27FC236}">
                <a16:creationId xmlns:a16="http://schemas.microsoft.com/office/drawing/2014/main" id="{39366B78-3EAD-51C6-5DE4-85B591E2D97A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  <a14:imgEffect>
                      <a14:brightnessContrast bright="-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0312" y="1156022"/>
            <a:ext cx="3244478" cy="164277"/>
          </a:xfrm>
          <a:prstGeom prst="rect">
            <a:avLst/>
          </a:prstGeom>
        </p:spPr>
      </p:pic>
      <p:grpSp>
        <p:nvGrpSpPr>
          <p:cNvPr id="21" name="그룹 20">
            <a:extLst>
              <a:ext uri="{FF2B5EF4-FFF2-40B4-BE49-F238E27FC236}">
                <a16:creationId xmlns:a16="http://schemas.microsoft.com/office/drawing/2014/main" id="{E0710D60-9A82-78B3-F92F-FE47CFA5AF6D}"/>
              </a:ext>
            </a:extLst>
          </p:cNvPr>
          <p:cNvGrpSpPr/>
          <p:nvPr/>
        </p:nvGrpSpPr>
        <p:grpSpPr>
          <a:xfrm>
            <a:off x="504673" y="-6348"/>
            <a:ext cx="1152245" cy="1650110"/>
            <a:chOff x="1361127" y="-8083"/>
            <a:chExt cx="1152245" cy="1650110"/>
          </a:xfrm>
          <a:solidFill>
            <a:srgbClr val="0082C8"/>
          </a:solidFill>
        </p:grpSpPr>
        <p:sp>
          <p:nvSpPr>
            <p:cNvPr id="22" name="직사각형 21">
              <a:extLst>
                <a:ext uri="{FF2B5EF4-FFF2-40B4-BE49-F238E27FC236}">
                  <a16:creationId xmlns:a16="http://schemas.microsoft.com/office/drawing/2014/main" id="{21CEDD0D-0876-662B-5259-002B70B9DC05}"/>
                </a:ext>
              </a:extLst>
            </p:cNvPr>
            <p:cNvSpPr/>
            <p:nvPr/>
          </p:nvSpPr>
          <p:spPr>
            <a:xfrm>
              <a:off x="1361127" y="-8083"/>
              <a:ext cx="1152245" cy="1650110"/>
            </a:xfrm>
            <a:prstGeom prst="rect">
              <a:avLst/>
            </a:prstGeom>
            <a:grpFill/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rgbClr val="0070C0"/>
                </a:solidFill>
                <a:ea typeface="한컴 말랑말랑 Regular" panose="020F0303000000000000" pitchFamily="50" charset="-127"/>
              </a:endParaRPr>
            </a:p>
          </p:txBody>
        </p:sp>
        <p:pic>
          <p:nvPicPr>
            <p:cNvPr id="23" name="그림 22">
              <a:extLst>
                <a:ext uri="{FF2B5EF4-FFF2-40B4-BE49-F238E27FC236}">
                  <a16:creationId xmlns:a16="http://schemas.microsoft.com/office/drawing/2014/main" id="{4997186E-514D-B29E-CEA4-D31FCBE740C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27310" y="822687"/>
              <a:ext cx="799752" cy="700831"/>
            </a:xfrm>
            <a:prstGeom prst="rect">
              <a:avLst/>
            </a:prstGeom>
            <a:grpFill/>
          </p:spPr>
        </p:pic>
      </p:grpSp>
      <p:sp>
        <p:nvSpPr>
          <p:cNvPr id="24" name="TextBox 23">
            <a:extLst>
              <a:ext uri="{FF2B5EF4-FFF2-40B4-BE49-F238E27FC236}">
                <a16:creationId xmlns:a16="http://schemas.microsoft.com/office/drawing/2014/main" id="{A05B9C3D-24B8-C71C-B291-A7D1804DA7F5}"/>
              </a:ext>
            </a:extLst>
          </p:cNvPr>
          <p:cNvSpPr txBox="1"/>
          <p:nvPr/>
        </p:nvSpPr>
        <p:spPr>
          <a:xfrm>
            <a:off x="2596483" y="2242865"/>
            <a:ext cx="6999032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251281">
              <a:lnSpc>
                <a:spcPct val="150000"/>
              </a:lnSpc>
              <a:tabLst>
                <a:tab pos="4855512" algn="l"/>
              </a:tabLst>
            </a:pPr>
            <a:r>
              <a:rPr lang="ko-KR" altLang="en-US" sz="4800" b="1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추락 데이터 및 사고 사례 분석</a:t>
            </a:r>
            <a:endParaRPr lang="ko-KR" altLang="en-US" sz="20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5EAC046D-F020-418C-9804-D40609EC0E84}"/>
              </a:ext>
            </a:extLst>
          </p:cNvPr>
          <p:cNvSpPr txBox="1"/>
          <p:nvPr/>
        </p:nvSpPr>
        <p:spPr>
          <a:xfrm>
            <a:off x="8910487" y="3989583"/>
            <a:ext cx="1649811" cy="6848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251281">
              <a:lnSpc>
                <a:spcPct val="150000"/>
              </a:lnSpc>
              <a:tabLst>
                <a:tab pos="4855512" algn="l"/>
              </a:tabLst>
            </a:pPr>
            <a:r>
              <a:rPr lang="en-US" altLang="ko-KR" sz="2800" b="1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SW</a:t>
            </a:r>
            <a:r>
              <a:rPr lang="ko-KR" altLang="en-US" sz="2800" b="1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 개발실</a:t>
            </a:r>
            <a:endParaRPr lang="ko-KR" altLang="en-US" sz="11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3518587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path" presetSubtype="0" repeatCount="indefinite" accel="50000" decel="5000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25E-6 4.44444E-6 L -1.25E-6 0.00972 " pathEditMode="relative" rAng="0" ptsTypes="AA">
                                      <p:cBhvr>
                                        <p:cTn id="9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86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path" presetSubtype="0" repeatCount="indefinite" accel="50000" decel="5000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375E-6 2.59259E-6 L 4.375E-6 0.00972 " pathEditMode="relative" rAng="0" ptsTypes="AA">
                                      <p:cBhvr>
                                        <p:cTn id="14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86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5" grpId="0" animBg="1"/>
      <p:bldP spid="15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id="{DB832CCB-E1C2-604B-5A5F-04173528AC0B}"/>
              </a:ext>
            </a:extLst>
          </p:cNvPr>
          <p:cNvGrpSpPr/>
          <p:nvPr/>
        </p:nvGrpSpPr>
        <p:grpSpPr>
          <a:xfrm>
            <a:off x="-2287" y="-14404"/>
            <a:ext cx="12196575" cy="350375"/>
            <a:chOff x="-2287" y="-14404"/>
            <a:chExt cx="12196575" cy="350375"/>
          </a:xfrm>
        </p:grpSpPr>
        <p:cxnSp>
          <p:nvCxnSpPr>
            <p:cNvPr id="3" name="직선 연결선 2">
              <a:extLst>
                <a:ext uri="{FF2B5EF4-FFF2-40B4-BE49-F238E27FC236}">
                  <a16:creationId xmlns:a16="http://schemas.microsoft.com/office/drawing/2014/main" id="{83EB50E7-D458-F573-45B8-6CFDE3C162F5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35971"/>
              <a:ext cx="12194288" cy="0"/>
            </a:xfrm>
            <a:prstGeom prst="line">
              <a:avLst/>
            </a:prstGeom>
            <a:ln w="28575">
              <a:gradFill flip="none" rotWithShape="1">
                <a:gsLst>
                  <a:gs pos="0">
                    <a:schemeClr val="bg1"/>
                  </a:gs>
                  <a:gs pos="100000">
                    <a:srgbClr val="0070C0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직사각형 3">
              <a:extLst>
                <a:ext uri="{FF2B5EF4-FFF2-40B4-BE49-F238E27FC236}">
                  <a16:creationId xmlns:a16="http://schemas.microsoft.com/office/drawing/2014/main" id="{EF969661-5F3B-695E-2547-724804017871}"/>
                </a:ext>
              </a:extLst>
            </p:cNvPr>
            <p:cNvSpPr/>
            <p:nvPr/>
          </p:nvSpPr>
          <p:spPr>
            <a:xfrm>
              <a:off x="-2287" y="-14404"/>
              <a:ext cx="12192000" cy="337485"/>
            </a:xfrm>
            <a:prstGeom prst="rect">
              <a:avLst/>
            </a:prstGeom>
            <a:gradFill>
              <a:gsLst>
                <a:gs pos="100000">
                  <a:schemeClr val="bg1">
                    <a:lumMod val="50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ea typeface="한컴 말랑말랑 Regular" panose="020F0303000000000000" pitchFamily="50" charset="-127"/>
              </a:endParaRPr>
            </a:p>
          </p:txBody>
        </p:sp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92886190-2BF9-7C7F-393C-1179B041B30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738" r="-486" b="38825"/>
            <a:stretch/>
          </p:blipFill>
          <p:spPr>
            <a:xfrm>
              <a:off x="2287" y="-9518"/>
              <a:ext cx="9781504" cy="332599"/>
            </a:xfrm>
            <a:prstGeom prst="rect">
              <a:avLst/>
            </a:prstGeom>
          </p:spPr>
        </p:pic>
      </p:grp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6B9F2552-1034-4C93-87F8-07212A70FAFD}"/>
              </a:ext>
            </a:extLst>
          </p:cNvPr>
          <p:cNvSpPr/>
          <p:nvPr/>
        </p:nvSpPr>
        <p:spPr>
          <a:xfrm>
            <a:off x="86671" y="567826"/>
            <a:ext cx="7367203" cy="492443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ko-KR" altLang="en-US" sz="3200" b="1" spc="-30" dirty="0"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데이터셋 구축</a:t>
            </a:r>
            <a:endParaRPr lang="en-US" altLang="ko-KR" sz="3200" b="1" spc="-30" dirty="0">
              <a:latin typeface="배달의민족 주아" panose="02020603020101020101" pitchFamily="18" charset="-127"/>
              <a:ea typeface="배달의민족 주아" panose="02020603020101020101" pitchFamily="18" charset="-127"/>
              <a:cs typeface="Pretendard ExtraBold" panose="02000903000000020004" pitchFamily="50" charset="-127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DDCBB31-909B-4FE0-9FE4-B8BF41E3F20B}"/>
              </a:ext>
            </a:extLst>
          </p:cNvPr>
          <p:cNvSpPr txBox="1"/>
          <p:nvPr/>
        </p:nvSpPr>
        <p:spPr>
          <a:xfrm>
            <a:off x="86671" y="1260389"/>
            <a:ext cx="1021886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연세대학교 생체역학연구실과의 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4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년간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(2019.5.1~2022.12.31)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의 공동연구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[1]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를 통해 공사현장 일반작업동작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전도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추락 데이터셋 구축</a:t>
            </a:r>
            <a:endParaRPr lang="en-US" altLang="ko-KR" sz="20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altLang="ko-KR" sz="20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20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대 건강한 성인남성 총 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49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명에 대해서 데이터셋 구축</a:t>
            </a:r>
            <a:endParaRPr lang="en-US" altLang="ko-KR" sz="20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altLang="ko-KR" sz="20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40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명은 생체역학연구실에서 자체 개발한 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IMU 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센서로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</a:t>
            </a:r>
            <a:b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9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명은 세이프웨어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주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에서 개발한 추락보호복 시제품으로 측정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0E519C4-3A4C-4C68-917D-1B335C801CBB}"/>
              </a:ext>
            </a:extLst>
          </p:cNvPr>
          <p:cNvSpPr txBox="1"/>
          <p:nvPr/>
        </p:nvSpPr>
        <p:spPr>
          <a:xfrm>
            <a:off x="86670" y="6352752"/>
            <a:ext cx="1135586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[1] </a:t>
            </a:r>
            <a:r>
              <a:rPr lang="ko-KR" altLang="en-US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한국산업기술평가관리원</a:t>
            </a:r>
            <a:r>
              <a:rPr lang="en-US" altLang="ko-KR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안전보호복복합섬유산업육성</a:t>
            </a:r>
            <a:r>
              <a:rPr lang="en-US" altLang="ko-KR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(R&amp;D), 20006386, 2019.05.01-2022.12.31</a:t>
            </a:r>
            <a:endParaRPr lang="ko-KR" altLang="en-US" sz="16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247285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id="{DB832CCB-E1C2-604B-5A5F-04173528AC0B}"/>
              </a:ext>
            </a:extLst>
          </p:cNvPr>
          <p:cNvGrpSpPr/>
          <p:nvPr/>
        </p:nvGrpSpPr>
        <p:grpSpPr>
          <a:xfrm>
            <a:off x="-2287" y="-14404"/>
            <a:ext cx="12196575" cy="350375"/>
            <a:chOff x="-2287" y="-14404"/>
            <a:chExt cx="12196575" cy="350375"/>
          </a:xfrm>
        </p:grpSpPr>
        <p:cxnSp>
          <p:nvCxnSpPr>
            <p:cNvPr id="3" name="직선 연결선 2">
              <a:extLst>
                <a:ext uri="{FF2B5EF4-FFF2-40B4-BE49-F238E27FC236}">
                  <a16:creationId xmlns:a16="http://schemas.microsoft.com/office/drawing/2014/main" id="{83EB50E7-D458-F573-45B8-6CFDE3C162F5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35971"/>
              <a:ext cx="12194288" cy="0"/>
            </a:xfrm>
            <a:prstGeom prst="line">
              <a:avLst/>
            </a:prstGeom>
            <a:ln w="28575">
              <a:gradFill flip="none" rotWithShape="1">
                <a:gsLst>
                  <a:gs pos="0">
                    <a:schemeClr val="bg1"/>
                  </a:gs>
                  <a:gs pos="100000">
                    <a:srgbClr val="0070C0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직사각형 3">
              <a:extLst>
                <a:ext uri="{FF2B5EF4-FFF2-40B4-BE49-F238E27FC236}">
                  <a16:creationId xmlns:a16="http://schemas.microsoft.com/office/drawing/2014/main" id="{EF969661-5F3B-695E-2547-724804017871}"/>
                </a:ext>
              </a:extLst>
            </p:cNvPr>
            <p:cNvSpPr/>
            <p:nvPr/>
          </p:nvSpPr>
          <p:spPr>
            <a:xfrm>
              <a:off x="-2287" y="-14404"/>
              <a:ext cx="12192000" cy="337485"/>
            </a:xfrm>
            <a:prstGeom prst="rect">
              <a:avLst/>
            </a:prstGeom>
            <a:gradFill>
              <a:gsLst>
                <a:gs pos="100000">
                  <a:schemeClr val="bg1">
                    <a:lumMod val="50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ea typeface="한컴 말랑말랑 Regular" panose="020F0303000000000000" pitchFamily="50" charset="-127"/>
              </a:endParaRPr>
            </a:p>
          </p:txBody>
        </p:sp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92886190-2BF9-7C7F-393C-1179B041B30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738" r="-486" b="38825"/>
            <a:stretch/>
          </p:blipFill>
          <p:spPr>
            <a:xfrm>
              <a:off x="2287" y="-9518"/>
              <a:ext cx="9781504" cy="332599"/>
            </a:xfrm>
            <a:prstGeom prst="rect">
              <a:avLst/>
            </a:prstGeom>
          </p:spPr>
        </p:pic>
      </p:grp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6B9F2552-1034-4C93-87F8-07212A70FAFD}"/>
              </a:ext>
            </a:extLst>
          </p:cNvPr>
          <p:cNvSpPr/>
          <p:nvPr/>
        </p:nvSpPr>
        <p:spPr>
          <a:xfrm>
            <a:off x="86671" y="567826"/>
            <a:ext cx="7367203" cy="492443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ko-KR" altLang="en-US" sz="3200" b="1" spc="-30" dirty="0"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측정 센서 스펙</a:t>
            </a:r>
            <a:endParaRPr lang="en-US" altLang="ko-KR" sz="3200" b="1" spc="-30" dirty="0">
              <a:latin typeface="배달의민족 주아" panose="02020603020101020101" pitchFamily="18" charset="-127"/>
              <a:ea typeface="배달의민족 주아" panose="02020603020101020101" pitchFamily="18" charset="-127"/>
              <a:cs typeface="Pretendard ExtraBold" panose="02000903000000020004" pitchFamily="50" charset="-127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0E519C4-3A4C-4C68-917D-1B335C801CBB}"/>
              </a:ext>
            </a:extLst>
          </p:cNvPr>
          <p:cNvSpPr txBox="1"/>
          <p:nvPr/>
        </p:nvSpPr>
        <p:spPr>
          <a:xfrm>
            <a:off x="0" y="6229641"/>
            <a:ext cx="113558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</a:rPr>
              <a:t>[2] </a:t>
            </a:r>
            <a:r>
              <a:rPr lang="en-US" altLang="ko-KR" sz="1600" b="0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한컴 말랑말랑 Regular" panose="020F0303000000000000" pitchFamily="50" charset="-127"/>
                <a:cs typeface="Times New Roman" panose="02020603050405020304" pitchFamily="18" charset="0"/>
              </a:rPr>
              <a:t>Kim, Y., Jung, H., Koo, B., Kim, J., Kim, T., &amp; Nam, Y. (2020). Detection of Pre-Impact Falls from Heights Using an Inertial Measurement Unit Sensor. </a:t>
            </a:r>
            <a:r>
              <a:rPr lang="en-US" altLang="ko-KR" sz="1600" b="0" i="1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한컴 말랑말랑 Regular" panose="020F0303000000000000" pitchFamily="50" charset="-127"/>
                <a:cs typeface="Times New Roman" panose="02020603050405020304" pitchFamily="18" charset="0"/>
              </a:rPr>
              <a:t>Sensors</a:t>
            </a:r>
            <a:r>
              <a:rPr lang="en-US" altLang="ko-KR" sz="1600" b="0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한컴 말랑말랑 Regular" panose="020F0303000000000000" pitchFamily="50" charset="-127"/>
                <a:cs typeface="Times New Roman" panose="02020603050405020304" pitchFamily="18" charset="0"/>
              </a:rPr>
              <a:t>, </a:t>
            </a:r>
            <a:r>
              <a:rPr lang="en-US" altLang="ko-KR" sz="1600" b="0" i="1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한컴 말랑말랑 Regular" panose="020F0303000000000000" pitchFamily="50" charset="-127"/>
                <a:cs typeface="Times New Roman" panose="02020603050405020304" pitchFamily="18" charset="0"/>
              </a:rPr>
              <a:t>20</a:t>
            </a:r>
            <a:r>
              <a:rPr lang="en-US" altLang="ko-KR" sz="1600" b="0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한컴 말랑말랑 Regular" panose="020F0303000000000000" pitchFamily="50" charset="-127"/>
                <a:cs typeface="Times New Roman" panose="02020603050405020304" pitchFamily="18" charset="0"/>
              </a:rPr>
              <a:t>(18), 5388. https://doi.org/10.3390/s20185388</a:t>
            </a:r>
            <a:endParaRPr lang="ko-KR" altLang="en-US" sz="1600" dirty="0">
              <a:latin typeface="Times New Roman" panose="02020603050405020304" pitchFamily="18" charset="0"/>
              <a:ea typeface="맑은 고딕" panose="020B0503020000020004" pitchFamily="50" charset="-127"/>
              <a:cs typeface="Times New Roman" panose="02020603050405020304" pitchFamily="18" charset="0"/>
            </a:endParaRP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124E28EF-57C4-4777-A529-9DB4ABD6C2B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82081" y="1292123"/>
            <a:ext cx="6055692" cy="4471075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CDA1447-084D-4871-8F5C-DD84BB53662C}"/>
              </a:ext>
            </a:extLst>
          </p:cNvPr>
          <p:cNvSpPr txBox="1"/>
          <p:nvPr/>
        </p:nvSpPr>
        <p:spPr>
          <a:xfrm>
            <a:off x="86671" y="1260389"/>
            <a:ext cx="10218864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IMU: MPU-9250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가속도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: ±16g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각속도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: ±2000dps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지자기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: ±4800uT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샘플링 주파수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: 100Hz</a:t>
            </a:r>
            <a:endParaRPr lang="ko-KR" altLang="en-US" sz="20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997715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id="{DB832CCB-E1C2-604B-5A5F-04173528AC0B}"/>
              </a:ext>
            </a:extLst>
          </p:cNvPr>
          <p:cNvGrpSpPr/>
          <p:nvPr/>
        </p:nvGrpSpPr>
        <p:grpSpPr>
          <a:xfrm>
            <a:off x="-2287" y="-14404"/>
            <a:ext cx="12196575" cy="350375"/>
            <a:chOff x="-2287" y="-14404"/>
            <a:chExt cx="12196575" cy="350375"/>
          </a:xfrm>
        </p:grpSpPr>
        <p:cxnSp>
          <p:nvCxnSpPr>
            <p:cNvPr id="3" name="직선 연결선 2">
              <a:extLst>
                <a:ext uri="{FF2B5EF4-FFF2-40B4-BE49-F238E27FC236}">
                  <a16:creationId xmlns:a16="http://schemas.microsoft.com/office/drawing/2014/main" id="{83EB50E7-D458-F573-45B8-6CFDE3C162F5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35971"/>
              <a:ext cx="12194288" cy="0"/>
            </a:xfrm>
            <a:prstGeom prst="line">
              <a:avLst/>
            </a:prstGeom>
            <a:ln w="28575">
              <a:gradFill flip="none" rotWithShape="1">
                <a:gsLst>
                  <a:gs pos="0">
                    <a:schemeClr val="bg1"/>
                  </a:gs>
                  <a:gs pos="100000">
                    <a:srgbClr val="0070C0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직사각형 3">
              <a:extLst>
                <a:ext uri="{FF2B5EF4-FFF2-40B4-BE49-F238E27FC236}">
                  <a16:creationId xmlns:a16="http://schemas.microsoft.com/office/drawing/2014/main" id="{EF969661-5F3B-695E-2547-724804017871}"/>
                </a:ext>
              </a:extLst>
            </p:cNvPr>
            <p:cNvSpPr/>
            <p:nvPr/>
          </p:nvSpPr>
          <p:spPr>
            <a:xfrm>
              <a:off x="-2287" y="-14404"/>
              <a:ext cx="12192000" cy="337485"/>
            </a:xfrm>
            <a:prstGeom prst="rect">
              <a:avLst/>
            </a:prstGeom>
            <a:gradFill>
              <a:gsLst>
                <a:gs pos="100000">
                  <a:schemeClr val="bg1">
                    <a:lumMod val="50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ea typeface="한컴 말랑말랑 Regular" panose="020F0303000000000000" pitchFamily="50" charset="-127"/>
              </a:endParaRPr>
            </a:p>
          </p:txBody>
        </p:sp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92886190-2BF9-7C7F-393C-1179B041B30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738" r="-486" b="38825"/>
            <a:stretch/>
          </p:blipFill>
          <p:spPr>
            <a:xfrm>
              <a:off x="2287" y="-9518"/>
              <a:ext cx="9781504" cy="332599"/>
            </a:xfrm>
            <a:prstGeom prst="rect">
              <a:avLst/>
            </a:prstGeom>
          </p:spPr>
        </p:pic>
      </p:grp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6B9F2552-1034-4C93-87F8-07212A70FAFD}"/>
              </a:ext>
            </a:extLst>
          </p:cNvPr>
          <p:cNvSpPr/>
          <p:nvPr/>
        </p:nvSpPr>
        <p:spPr>
          <a:xfrm>
            <a:off x="86671" y="567826"/>
            <a:ext cx="7367203" cy="492443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ko-KR" altLang="en-US" sz="3200" b="1" spc="-30" dirty="0"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데이터셋 목록</a:t>
            </a:r>
            <a:endParaRPr lang="en-US" altLang="ko-KR" sz="3200" b="1" spc="-30" dirty="0">
              <a:latin typeface="배달의민족 주아" panose="02020603020101020101" pitchFamily="18" charset="-127"/>
              <a:ea typeface="배달의민족 주아" panose="02020603020101020101" pitchFamily="18" charset="-127"/>
              <a:cs typeface="Pretendard ExtraBold" panose="02000903000000020004" pitchFamily="50" charset="-127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CDA1447-084D-4871-8F5C-DD84BB53662C}"/>
              </a:ext>
            </a:extLst>
          </p:cNvPr>
          <p:cNvSpPr txBox="1"/>
          <p:nvPr/>
        </p:nvSpPr>
        <p:spPr>
          <a:xfrm>
            <a:off x="86672" y="1260389"/>
            <a:ext cx="6375912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ko-KR" sz="2000" b="1" dirty="0">
                <a:solidFill>
                  <a:srgbClr val="0070C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</a:t>
            </a:r>
            <a:r>
              <a:rPr lang="ko-KR" altLang="en-US" sz="2000" b="1" dirty="0">
                <a:solidFill>
                  <a:srgbClr val="0070C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차 구축 </a:t>
            </a:r>
            <a:r>
              <a:rPr lang="en-US" altLang="ko-KR" sz="2000" b="1" dirty="0">
                <a:solidFill>
                  <a:srgbClr val="0070C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(2019.5.1.~2019.12.31.)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IRB No. 1041849-201911-BM-166-01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피험자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: 20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대 건강한 성인 남성 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20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명</a:t>
            </a:r>
            <a:endParaRPr lang="en-US" altLang="ko-KR" sz="20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실험동작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: 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일반작업동작 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11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개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추락동작 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개</a:t>
            </a:r>
            <a:b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* 3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회 씩 반복 측정</a:t>
            </a: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FC7262C3-0F5C-45CF-985F-F976D2AB36F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831" b="1324"/>
          <a:stretch/>
        </p:blipFill>
        <p:spPr>
          <a:xfrm>
            <a:off x="7339608" y="3143187"/>
            <a:ext cx="4208726" cy="3137912"/>
          </a:xfrm>
          <a:prstGeom prst="rect">
            <a:avLst/>
          </a:prstGeom>
        </p:spPr>
      </p:pic>
      <p:pic>
        <p:nvPicPr>
          <p:cNvPr id="17" name="그림 16">
            <a:extLst>
              <a:ext uri="{FF2B5EF4-FFF2-40B4-BE49-F238E27FC236}">
                <a16:creationId xmlns:a16="http://schemas.microsoft.com/office/drawing/2014/main" id="{802B7539-E01C-4968-969A-75C6B14D8AC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2537" y="4252536"/>
            <a:ext cx="6515470" cy="202856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E8A2757-E605-4F57-8DD0-256B55FF9AE1}"/>
              </a:ext>
            </a:extLst>
          </p:cNvPr>
          <p:cNvSpPr txBox="1"/>
          <p:nvPr/>
        </p:nvSpPr>
        <p:spPr>
          <a:xfrm>
            <a:off x="2114467" y="3913982"/>
            <a:ext cx="331161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&lt; 1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차 구축 데이터셋 동작 목록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&gt;</a:t>
            </a:r>
            <a:endParaRPr lang="ko-KR" altLang="en-US" sz="16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2DB114B-EFD2-4E43-97B3-BE480EB28D7A}"/>
              </a:ext>
            </a:extLst>
          </p:cNvPr>
          <p:cNvSpPr txBox="1"/>
          <p:nvPr/>
        </p:nvSpPr>
        <p:spPr>
          <a:xfrm>
            <a:off x="7771055" y="6281099"/>
            <a:ext cx="376016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&lt; 1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차 구축 데이터셋 영상 캡쳐 화면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&gt;</a:t>
            </a:r>
            <a:endParaRPr lang="ko-KR" altLang="en-US" sz="16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604686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id="{DB832CCB-E1C2-604B-5A5F-04173528AC0B}"/>
              </a:ext>
            </a:extLst>
          </p:cNvPr>
          <p:cNvGrpSpPr/>
          <p:nvPr/>
        </p:nvGrpSpPr>
        <p:grpSpPr>
          <a:xfrm>
            <a:off x="-2287" y="-14404"/>
            <a:ext cx="12196575" cy="350375"/>
            <a:chOff x="-2287" y="-14404"/>
            <a:chExt cx="12196575" cy="350375"/>
          </a:xfrm>
        </p:grpSpPr>
        <p:cxnSp>
          <p:nvCxnSpPr>
            <p:cNvPr id="3" name="직선 연결선 2">
              <a:extLst>
                <a:ext uri="{FF2B5EF4-FFF2-40B4-BE49-F238E27FC236}">
                  <a16:creationId xmlns:a16="http://schemas.microsoft.com/office/drawing/2014/main" id="{83EB50E7-D458-F573-45B8-6CFDE3C162F5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35971"/>
              <a:ext cx="12194288" cy="0"/>
            </a:xfrm>
            <a:prstGeom prst="line">
              <a:avLst/>
            </a:prstGeom>
            <a:ln w="28575">
              <a:gradFill flip="none" rotWithShape="1">
                <a:gsLst>
                  <a:gs pos="0">
                    <a:schemeClr val="bg1"/>
                  </a:gs>
                  <a:gs pos="100000">
                    <a:srgbClr val="0070C0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직사각형 3">
              <a:extLst>
                <a:ext uri="{FF2B5EF4-FFF2-40B4-BE49-F238E27FC236}">
                  <a16:creationId xmlns:a16="http://schemas.microsoft.com/office/drawing/2014/main" id="{EF969661-5F3B-695E-2547-724804017871}"/>
                </a:ext>
              </a:extLst>
            </p:cNvPr>
            <p:cNvSpPr/>
            <p:nvPr/>
          </p:nvSpPr>
          <p:spPr>
            <a:xfrm>
              <a:off x="-2287" y="-14404"/>
              <a:ext cx="12192000" cy="337485"/>
            </a:xfrm>
            <a:prstGeom prst="rect">
              <a:avLst/>
            </a:prstGeom>
            <a:gradFill>
              <a:gsLst>
                <a:gs pos="100000">
                  <a:schemeClr val="bg1">
                    <a:lumMod val="50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ea typeface="한컴 말랑말랑 Regular" panose="020F0303000000000000" pitchFamily="50" charset="-127"/>
              </a:endParaRPr>
            </a:p>
          </p:txBody>
        </p:sp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92886190-2BF9-7C7F-393C-1179B041B30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738" r="-486" b="38825"/>
            <a:stretch/>
          </p:blipFill>
          <p:spPr>
            <a:xfrm>
              <a:off x="2287" y="-9518"/>
              <a:ext cx="9781504" cy="332599"/>
            </a:xfrm>
            <a:prstGeom prst="rect">
              <a:avLst/>
            </a:prstGeom>
          </p:spPr>
        </p:pic>
      </p:grp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6B9F2552-1034-4C93-87F8-07212A70FAFD}"/>
              </a:ext>
            </a:extLst>
          </p:cNvPr>
          <p:cNvSpPr/>
          <p:nvPr/>
        </p:nvSpPr>
        <p:spPr>
          <a:xfrm>
            <a:off x="86671" y="567826"/>
            <a:ext cx="7367203" cy="492443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ko-KR" altLang="en-US" sz="3200" b="1" spc="-30" dirty="0"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데이터셋 목록</a:t>
            </a:r>
            <a:endParaRPr lang="en-US" altLang="ko-KR" sz="3200" b="1" spc="-30" dirty="0">
              <a:latin typeface="배달의민족 주아" panose="02020603020101020101" pitchFamily="18" charset="-127"/>
              <a:ea typeface="배달의민족 주아" panose="02020603020101020101" pitchFamily="18" charset="-127"/>
              <a:cs typeface="Pretendard ExtraBold" panose="02000903000000020004" pitchFamily="50" charset="-127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CDA1447-084D-4871-8F5C-DD84BB53662C}"/>
              </a:ext>
            </a:extLst>
          </p:cNvPr>
          <p:cNvSpPr txBox="1"/>
          <p:nvPr/>
        </p:nvSpPr>
        <p:spPr>
          <a:xfrm>
            <a:off x="86672" y="1260389"/>
            <a:ext cx="7969933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ko-KR" sz="2000" b="1" dirty="0">
                <a:solidFill>
                  <a:srgbClr val="0070C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2</a:t>
            </a:r>
            <a:r>
              <a:rPr lang="ko-KR" altLang="en-US" sz="2000" b="1" dirty="0">
                <a:solidFill>
                  <a:srgbClr val="0070C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차 구축 </a:t>
            </a:r>
            <a:r>
              <a:rPr lang="en-US" altLang="ko-KR" sz="2000" b="1" dirty="0">
                <a:solidFill>
                  <a:srgbClr val="0070C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(2020.5.1.~2020.12.31.)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IRB No. 1041849-202004-BM-042-02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피험자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: 20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대 건강한 성인 남성 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20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명</a:t>
            </a:r>
            <a:endParaRPr lang="en-US" altLang="ko-KR" sz="20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실험동작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: 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일반작업동작 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15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개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전도동작 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5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개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추락동작 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개</a:t>
            </a:r>
            <a:b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* 3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회 씩 반복 측정</a:t>
            </a:r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018535F8-2B5F-4054-A420-684100852EA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74941" y="3213100"/>
            <a:ext cx="5190581" cy="2674340"/>
          </a:xfrm>
          <a:prstGeom prst="rect">
            <a:avLst/>
          </a:prstGeom>
        </p:spPr>
      </p:pic>
      <p:pic>
        <p:nvPicPr>
          <p:cNvPr id="12" name="그림 11">
            <a:extLst>
              <a:ext uri="{FF2B5EF4-FFF2-40B4-BE49-F238E27FC236}">
                <a16:creationId xmlns:a16="http://schemas.microsoft.com/office/drawing/2014/main" id="{FE8C8A3A-1033-4A17-B7A5-2231F50DD52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6478" y="3213100"/>
            <a:ext cx="5837252" cy="3471040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3B543008-3713-4C4A-AA86-81C66D048EC9}"/>
              </a:ext>
            </a:extLst>
          </p:cNvPr>
          <p:cNvSpPr txBox="1"/>
          <p:nvPr/>
        </p:nvSpPr>
        <p:spPr>
          <a:xfrm>
            <a:off x="1877556" y="2874546"/>
            <a:ext cx="331161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&lt; 2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차 구축 데이터셋 동작 목록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&gt;</a:t>
            </a:r>
            <a:endParaRPr lang="ko-KR" altLang="en-US" sz="16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0189031-CC4F-49D8-B153-C32BB6C81C41}"/>
              </a:ext>
            </a:extLst>
          </p:cNvPr>
          <p:cNvSpPr txBox="1"/>
          <p:nvPr/>
        </p:nvSpPr>
        <p:spPr>
          <a:xfrm>
            <a:off x="7190147" y="5902778"/>
            <a:ext cx="376016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&lt; 2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차 구축 데이터셋 영상 캡쳐 화면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&gt;</a:t>
            </a:r>
            <a:endParaRPr lang="ko-KR" altLang="en-US" sz="16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170511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id="{DB832CCB-E1C2-604B-5A5F-04173528AC0B}"/>
              </a:ext>
            </a:extLst>
          </p:cNvPr>
          <p:cNvGrpSpPr/>
          <p:nvPr/>
        </p:nvGrpSpPr>
        <p:grpSpPr>
          <a:xfrm>
            <a:off x="-2287" y="-14404"/>
            <a:ext cx="12196575" cy="350375"/>
            <a:chOff x="-2287" y="-14404"/>
            <a:chExt cx="12196575" cy="350375"/>
          </a:xfrm>
        </p:grpSpPr>
        <p:cxnSp>
          <p:nvCxnSpPr>
            <p:cNvPr id="3" name="직선 연결선 2">
              <a:extLst>
                <a:ext uri="{FF2B5EF4-FFF2-40B4-BE49-F238E27FC236}">
                  <a16:creationId xmlns:a16="http://schemas.microsoft.com/office/drawing/2014/main" id="{83EB50E7-D458-F573-45B8-6CFDE3C162F5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35971"/>
              <a:ext cx="12194288" cy="0"/>
            </a:xfrm>
            <a:prstGeom prst="line">
              <a:avLst/>
            </a:prstGeom>
            <a:ln w="28575">
              <a:gradFill flip="none" rotWithShape="1">
                <a:gsLst>
                  <a:gs pos="0">
                    <a:schemeClr val="bg1"/>
                  </a:gs>
                  <a:gs pos="100000">
                    <a:srgbClr val="0070C0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직사각형 3">
              <a:extLst>
                <a:ext uri="{FF2B5EF4-FFF2-40B4-BE49-F238E27FC236}">
                  <a16:creationId xmlns:a16="http://schemas.microsoft.com/office/drawing/2014/main" id="{EF969661-5F3B-695E-2547-724804017871}"/>
                </a:ext>
              </a:extLst>
            </p:cNvPr>
            <p:cNvSpPr/>
            <p:nvPr/>
          </p:nvSpPr>
          <p:spPr>
            <a:xfrm>
              <a:off x="-2287" y="-14404"/>
              <a:ext cx="12192000" cy="337485"/>
            </a:xfrm>
            <a:prstGeom prst="rect">
              <a:avLst/>
            </a:prstGeom>
            <a:gradFill>
              <a:gsLst>
                <a:gs pos="100000">
                  <a:schemeClr val="bg1">
                    <a:lumMod val="50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ea typeface="한컴 말랑말랑 Regular" panose="020F0303000000000000" pitchFamily="50" charset="-127"/>
              </a:endParaRPr>
            </a:p>
          </p:txBody>
        </p:sp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92886190-2BF9-7C7F-393C-1179B041B30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738" r="-486" b="38825"/>
            <a:stretch/>
          </p:blipFill>
          <p:spPr>
            <a:xfrm>
              <a:off x="2287" y="-9518"/>
              <a:ext cx="9781504" cy="332599"/>
            </a:xfrm>
            <a:prstGeom prst="rect">
              <a:avLst/>
            </a:prstGeom>
          </p:spPr>
        </p:pic>
      </p:grp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6B9F2552-1034-4C93-87F8-07212A70FAFD}"/>
              </a:ext>
            </a:extLst>
          </p:cNvPr>
          <p:cNvSpPr/>
          <p:nvPr/>
        </p:nvSpPr>
        <p:spPr>
          <a:xfrm>
            <a:off x="86671" y="567826"/>
            <a:ext cx="7367203" cy="492443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ko-KR" altLang="en-US" sz="3200" b="1" spc="-30" dirty="0"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데이터셋 목록</a:t>
            </a:r>
            <a:endParaRPr lang="en-US" altLang="ko-KR" sz="3200" b="1" spc="-30" dirty="0">
              <a:latin typeface="배달의민족 주아" panose="02020603020101020101" pitchFamily="18" charset="-127"/>
              <a:ea typeface="배달의민족 주아" panose="02020603020101020101" pitchFamily="18" charset="-127"/>
              <a:cs typeface="Pretendard ExtraBold" panose="02000903000000020004" pitchFamily="50" charset="-127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CDA1447-084D-4871-8F5C-DD84BB53662C}"/>
              </a:ext>
            </a:extLst>
          </p:cNvPr>
          <p:cNvSpPr txBox="1"/>
          <p:nvPr/>
        </p:nvSpPr>
        <p:spPr>
          <a:xfrm>
            <a:off x="86672" y="1260389"/>
            <a:ext cx="1065135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ko-KR" sz="2000" b="1" dirty="0">
                <a:solidFill>
                  <a:srgbClr val="0070C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3</a:t>
            </a:r>
            <a:r>
              <a:rPr lang="ko-KR" altLang="en-US" sz="2000" b="1" dirty="0">
                <a:solidFill>
                  <a:srgbClr val="0070C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차 구축 </a:t>
            </a:r>
            <a:r>
              <a:rPr lang="en-US" altLang="ko-KR" sz="2000" b="1" dirty="0">
                <a:solidFill>
                  <a:srgbClr val="0070C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(2022.5.1.~2022.12.31.)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IRB No. 1041849-202004-BM-042-02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피험자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: 20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대 건강한 성인 남성 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9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명</a:t>
            </a:r>
            <a:endParaRPr lang="en-US" altLang="ko-KR" sz="20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실험동작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: 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일반작업동작 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17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개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전도동작 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5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개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추락동작 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2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개</a:t>
            </a:r>
            <a:b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* 3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회 씩 반복 측정  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*</a:t>
            </a:r>
            <a:r>
              <a:rPr lang="ko-KR" altLang="en-US" sz="2000" b="1" u="sng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시제품 착용하여 실험</a:t>
            </a: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01685FA6-0BBB-4901-887D-535AC52A6C8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35487" y="3419328"/>
            <a:ext cx="4730993" cy="2140060"/>
          </a:xfrm>
          <a:prstGeom prst="rect">
            <a:avLst/>
          </a:prstGeom>
        </p:spPr>
      </p:pic>
      <p:pic>
        <p:nvPicPr>
          <p:cNvPr id="13" name="그림 12">
            <a:extLst>
              <a:ext uri="{FF2B5EF4-FFF2-40B4-BE49-F238E27FC236}">
                <a16:creationId xmlns:a16="http://schemas.microsoft.com/office/drawing/2014/main" id="{7DCA2F39-3D1E-4F39-AEE5-2114535E0FD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3098" y="3429000"/>
            <a:ext cx="5156412" cy="3265728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622C9402-73B1-4CF8-8B09-3D1EC57531C0}"/>
              </a:ext>
            </a:extLst>
          </p:cNvPr>
          <p:cNvSpPr txBox="1"/>
          <p:nvPr/>
        </p:nvSpPr>
        <p:spPr>
          <a:xfrm>
            <a:off x="1729275" y="3080774"/>
            <a:ext cx="331161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&lt; 3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차 구축 데이터셋 동작 목록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&gt;</a:t>
            </a:r>
            <a:endParaRPr lang="ko-KR" altLang="en-US" sz="16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2F598DB-F66C-47C3-829C-2E425FB9858D}"/>
              </a:ext>
            </a:extLst>
          </p:cNvPr>
          <p:cNvSpPr txBox="1"/>
          <p:nvPr/>
        </p:nvSpPr>
        <p:spPr>
          <a:xfrm>
            <a:off x="7177790" y="5609400"/>
            <a:ext cx="376016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&lt; 3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차 구축 데이터셋 영상 캡쳐 화면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&gt;</a:t>
            </a:r>
            <a:endParaRPr lang="ko-KR" altLang="en-US" sz="16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149521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id="{DB832CCB-E1C2-604B-5A5F-04173528AC0B}"/>
              </a:ext>
            </a:extLst>
          </p:cNvPr>
          <p:cNvGrpSpPr/>
          <p:nvPr/>
        </p:nvGrpSpPr>
        <p:grpSpPr>
          <a:xfrm>
            <a:off x="-2287" y="-14404"/>
            <a:ext cx="12196575" cy="350375"/>
            <a:chOff x="-2287" y="-14404"/>
            <a:chExt cx="12196575" cy="350375"/>
          </a:xfrm>
        </p:grpSpPr>
        <p:cxnSp>
          <p:nvCxnSpPr>
            <p:cNvPr id="3" name="직선 연결선 2">
              <a:extLst>
                <a:ext uri="{FF2B5EF4-FFF2-40B4-BE49-F238E27FC236}">
                  <a16:creationId xmlns:a16="http://schemas.microsoft.com/office/drawing/2014/main" id="{83EB50E7-D458-F573-45B8-6CFDE3C162F5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35971"/>
              <a:ext cx="12194288" cy="0"/>
            </a:xfrm>
            <a:prstGeom prst="line">
              <a:avLst/>
            </a:prstGeom>
            <a:ln w="28575">
              <a:gradFill flip="none" rotWithShape="1">
                <a:gsLst>
                  <a:gs pos="0">
                    <a:schemeClr val="bg1"/>
                  </a:gs>
                  <a:gs pos="100000">
                    <a:srgbClr val="0070C0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직사각형 3">
              <a:extLst>
                <a:ext uri="{FF2B5EF4-FFF2-40B4-BE49-F238E27FC236}">
                  <a16:creationId xmlns:a16="http://schemas.microsoft.com/office/drawing/2014/main" id="{EF969661-5F3B-695E-2547-724804017871}"/>
                </a:ext>
              </a:extLst>
            </p:cNvPr>
            <p:cNvSpPr/>
            <p:nvPr/>
          </p:nvSpPr>
          <p:spPr>
            <a:xfrm>
              <a:off x="-2287" y="-14404"/>
              <a:ext cx="12192000" cy="337485"/>
            </a:xfrm>
            <a:prstGeom prst="rect">
              <a:avLst/>
            </a:prstGeom>
            <a:gradFill>
              <a:gsLst>
                <a:gs pos="100000">
                  <a:schemeClr val="bg1">
                    <a:lumMod val="50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ea typeface="한컴 말랑말랑 Regular" panose="020F0303000000000000" pitchFamily="50" charset="-127"/>
              </a:endParaRPr>
            </a:p>
          </p:txBody>
        </p:sp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92886190-2BF9-7C7F-393C-1179B041B30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738" r="-486" b="38825"/>
            <a:stretch/>
          </p:blipFill>
          <p:spPr>
            <a:xfrm>
              <a:off x="2287" y="-9518"/>
              <a:ext cx="9781504" cy="332599"/>
            </a:xfrm>
            <a:prstGeom prst="rect">
              <a:avLst/>
            </a:prstGeom>
          </p:spPr>
        </p:pic>
      </p:grp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6B9F2552-1034-4C93-87F8-07212A70FAFD}"/>
              </a:ext>
            </a:extLst>
          </p:cNvPr>
          <p:cNvSpPr/>
          <p:nvPr/>
        </p:nvSpPr>
        <p:spPr>
          <a:xfrm>
            <a:off x="86671" y="567826"/>
            <a:ext cx="7367203" cy="492443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ko-KR" altLang="en-US" sz="3200" b="1" spc="-30" dirty="0"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추락 검출 알고리즘</a:t>
            </a:r>
            <a:endParaRPr lang="en-US" altLang="ko-KR" sz="3200" b="1" spc="-30" dirty="0">
              <a:latin typeface="배달의민족 주아" panose="02020603020101020101" pitchFamily="18" charset="-127"/>
              <a:ea typeface="배달의민족 주아" panose="02020603020101020101" pitchFamily="18" charset="-127"/>
              <a:cs typeface="Pretendard ExtraBold" panose="02000903000000020004" pitchFamily="50" charset="-127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CDA1447-084D-4871-8F5C-DD84BB53662C}"/>
              </a:ext>
            </a:extLst>
          </p:cNvPr>
          <p:cNvSpPr txBox="1"/>
          <p:nvPr/>
        </p:nvSpPr>
        <p:spPr>
          <a:xfrm>
            <a:off x="86672" y="1260389"/>
            <a:ext cx="1065135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ko-KR" altLang="en-US" sz="2000" b="1" dirty="0">
                <a:solidFill>
                  <a:srgbClr val="0070C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하이브리드 알고리즘</a:t>
            </a:r>
            <a:endParaRPr lang="en-US" altLang="ko-KR" sz="2000" b="1" dirty="0">
              <a:solidFill>
                <a:srgbClr val="0070C0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임계값 알고리즘에 딥러닝 알고리즘의 결과를 추가로 반영하여 추락여부 판단</a:t>
            </a:r>
            <a:endParaRPr lang="en-US" altLang="ko-KR" sz="20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800100" lvl="1" indent="-342900">
              <a:buFont typeface="Arial" panose="020B0604020202020204" pitchFamily="34" charset="0"/>
              <a:buChar char="•"/>
            </a:pPr>
            <a:endParaRPr lang="en-US" altLang="ko-KR" sz="20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구축된 데이터셋 평가 결과</a:t>
            </a:r>
            <a:b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 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민감도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: 97.70 %   (170/174)        -&gt; </a:t>
            </a:r>
            <a:r>
              <a:rPr lang="ko-KR" altLang="en-US" sz="2000" dirty="0">
                <a:solidFill>
                  <a:srgbClr val="FF7C8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낙상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을 얼마나 잘 맞추는지</a:t>
            </a:r>
            <a:b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 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특이도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: 100.00 % (2019/2019)    -&gt; </a:t>
            </a:r>
            <a:r>
              <a:rPr lang="ko-KR" altLang="en-US" sz="2000" dirty="0">
                <a:solidFill>
                  <a:srgbClr val="448AD7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일반작업동작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을 얼마나 잘 맞추는지</a:t>
            </a:r>
            <a:b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 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정확도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: 99.82 %   (2189/2193)    -&gt; </a:t>
            </a:r>
            <a:r>
              <a:rPr lang="ko-KR" altLang="en-US" sz="2000" dirty="0">
                <a:solidFill>
                  <a:srgbClr val="FF7C8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낙상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과 </a:t>
            </a:r>
            <a:r>
              <a:rPr lang="ko-KR" altLang="en-US" sz="2000" dirty="0">
                <a:solidFill>
                  <a:srgbClr val="448AD7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일반작업동작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을 얼마나 잘 맞추는지</a:t>
            </a:r>
            <a:endParaRPr lang="en-US" altLang="ko-KR" sz="20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F6EE5080-92A2-4919-92F4-B1F277EECAA7}"/>
              </a:ext>
            </a:extLst>
          </p:cNvPr>
          <p:cNvSpPr txBox="1"/>
          <p:nvPr/>
        </p:nvSpPr>
        <p:spPr>
          <a:xfrm>
            <a:off x="3404958" y="6352752"/>
            <a:ext cx="357948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&lt; 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하이브리드 알고리즘 블록 다이어그램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&gt;</a:t>
            </a:r>
            <a:endParaRPr lang="ko-KR" altLang="en-US" sz="16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C64A0FC6-A3DB-46F7-B397-5D4B6A67BD7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08695" y="3927598"/>
            <a:ext cx="7772009" cy="2291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7007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7" name="그룹 46">
            <a:extLst>
              <a:ext uri="{FF2B5EF4-FFF2-40B4-BE49-F238E27FC236}">
                <a16:creationId xmlns:a16="http://schemas.microsoft.com/office/drawing/2014/main" id="{7B5B5A8A-5019-485C-974E-04062A123696}"/>
              </a:ext>
            </a:extLst>
          </p:cNvPr>
          <p:cNvGrpSpPr/>
          <p:nvPr/>
        </p:nvGrpSpPr>
        <p:grpSpPr>
          <a:xfrm>
            <a:off x="441765" y="1593209"/>
            <a:ext cx="4078009" cy="2220295"/>
            <a:chOff x="548312" y="1584563"/>
            <a:chExt cx="4078009" cy="2220295"/>
          </a:xfrm>
        </p:grpSpPr>
        <p:pic>
          <p:nvPicPr>
            <p:cNvPr id="46" name="그림 45">
              <a:extLst>
                <a:ext uri="{FF2B5EF4-FFF2-40B4-BE49-F238E27FC236}">
                  <a16:creationId xmlns:a16="http://schemas.microsoft.com/office/drawing/2014/main" id="{9C661C4F-D8AE-43D4-B3D8-B3ED1D5FE4C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48312" y="1584563"/>
              <a:ext cx="4078009" cy="2220295"/>
            </a:xfrm>
            <a:prstGeom prst="rect">
              <a:avLst/>
            </a:prstGeom>
          </p:spPr>
        </p:pic>
        <p:sp>
          <p:nvSpPr>
            <p:cNvPr id="16" name="직사각형 15">
              <a:extLst>
                <a:ext uri="{FF2B5EF4-FFF2-40B4-BE49-F238E27FC236}">
                  <a16:creationId xmlns:a16="http://schemas.microsoft.com/office/drawing/2014/main" id="{92876476-F8CF-5B47-8C93-9882D07C3DFB}"/>
                </a:ext>
              </a:extLst>
            </p:cNvPr>
            <p:cNvSpPr/>
            <p:nvPr/>
          </p:nvSpPr>
          <p:spPr>
            <a:xfrm>
              <a:off x="3579868" y="1720912"/>
              <a:ext cx="437614" cy="1877786"/>
            </a:xfrm>
            <a:prstGeom prst="rect">
              <a:avLst/>
            </a:prstGeom>
            <a:solidFill>
              <a:srgbClr val="B2B2FF">
                <a:alpha val="60000"/>
              </a:srgbClr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17" name="직사각형 16">
              <a:extLst>
                <a:ext uri="{FF2B5EF4-FFF2-40B4-BE49-F238E27FC236}">
                  <a16:creationId xmlns:a16="http://schemas.microsoft.com/office/drawing/2014/main" id="{08FD27E9-E23A-C643-B551-264AE096BD92}"/>
                </a:ext>
              </a:extLst>
            </p:cNvPr>
            <p:cNvSpPr/>
            <p:nvPr/>
          </p:nvSpPr>
          <p:spPr>
            <a:xfrm>
              <a:off x="4003100" y="1723170"/>
              <a:ext cx="417509" cy="1877786"/>
            </a:xfrm>
            <a:prstGeom prst="rect">
              <a:avLst/>
            </a:prstGeom>
            <a:solidFill>
              <a:srgbClr val="FFB2B2">
                <a:alpha val="60000"/>
              </a:srgbClr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0C1A079B-AEA3-C406-F56F-2ED0233CECE8}"/>
                </a:ext>
              </a:extLst>
            </p:cNvPr>
            <p:cNvSpPr txBox="1"/>
            <p:nvPr/>
          </p:nvSpPr>
          <p:spPr>
            <a:xfrm>
              <a:off x="3544800" y="2742809"/>
              <a:ext cx="22237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dirty="0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rPr>
                <a:t>①</a:t>
              </a: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30C69070-D099-5AFF-3BEF-0EBF90C55E33}"/>
                </a:ext>
              </a:extLst>
            </p:cNvPr>
            <p:cNvSpPr txBox="1"/>
            <p:nvPr/>
          </p:nvSpPr>
          <p:spPr>
            <a:xfrm>
              <a:off x="4013410" y="2248829"/>
              <a:ext cx="22237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dirty="0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rPr>
                <a:t>②</a:t>
              </a:r>
            </a:p>
          </p:txBody>
        </p:sp>
      </p:grpSp>
      <p:grpSp>
        <p:nvGrpSpPr>
          <p:cNvPr id="21" name="그룹 20">
            <a:extLst>
              <a:ext uri="{FF2B5EF4-FFF2-40B4-BE49-F238E27FC236}">
                <a16:creationId xmlns:a16="http://schemas.microsoft.com/office/drawing/2014/main" id="{A8414025-DA82-4CA6-9137-12659D444E49}"/>
              </a:ext>
            </a:extLst>
          </p:cNvPr>
          <p:cNvGrpSpPr/>
          <p:nvPr/>
        </p:nvGrpSpPr>
        <p:grpSpPr>
          <a:xfrm>
            <a:off x="406786" y="3833725"/>
            <a:ext cx="4133846" cy="2239509"/>
            <a:chOff x="406786" y="3833725"/>
            <a:chExt cx="4133846" cy="2239509"/>
          </a:xfrm>
        </p:grpSpPr>
        <p:pic>
          <p:nvPicPr>
            <p:cNvPr id="20" name="그림 19">
              <a:extLst>
                <a:ext uri="{FF2B5EF4-FFF2-40B4-BE49-F238E27FC236}">
                  <a16:creationId xmlns:a16="http://schemas.microsoft.com/office/drawing/2014/main" id="{BE81D19F-4077-48EC-B81C-29C64BAB938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06786" y="3833725"/>
              <a:ext cx="4133846" cy="2239509"/>
            </a:xfrm>
            <a:prstGeom prst="rect">
              <a:avLst/>
            </a:prstGeom>
          </p:spPr>
        </p:pic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3F6CB450-7D7D-A9A4-0588-D405550CA2EA}"/>
                </a:ext>
              </a:extLst>
            </p:cNvPr>
            <p:cNvSpPr txBox="1"/>
            <p:nvPr/>
          </p:nvSpPr>
          <p:spPr>
            <a:xfrm>
              <a:off x="3437174" y="4797637"/>
              <a:ext cx="22237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dirty="0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rPr>
                <a:t>①</a:t>
              </a: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1E2A5523-D03F-B957-35DD-9F67F0E3A251}"/>
                </a:ext>
              </a:extLst>
            </p:cNvPr>
            <p:cNvSpPr txBox="1"/>
            <p:nvPr/>
          </p:nvSpPr>
          <p:spPr>
            <a:xfrm>
              <a:off x="3875680" y="4326275"/>
              <a:ext cx="22237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dirty="0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rPr>
                <a:t>②</a:t>
              </a:r>
            </a:p>
          </p:txBody>
        </p:sp>
      </p:grpSp>
      <p:sp>
        <p:nvSpPr>
          <p:cNvPr id="26" name="TextBox 25">
            <a:extLst>
              <a:ext uri="{FF2B5EF4-FFF2-40B4-BE49-F238E27FC236}">
                <a16:creationId xmlns:a16="http://schemas.microsoft.com/office/drawing/2014/main" id="{32A42B2C-1E4C-DDAF-2AD7-FE9AC43D65A8}"/>
              </a:ext>
            </a:extLst>
          </p:cNvPr>
          <p:cNvSpPr txBox="1"/>
          <p:nvPr/>
        </p:nvSpPr>
        <p:spPr>
          <a:xfrm>
            <a:off x="45821" y="6227422"/>
            <a:ext cx="11767248" cy="63057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lnSpc>
                <a:spcPct val="90000"/>
              </a:lnSpc>
              <a:spcBef>
                <a:spcPct val="0"/>
              </a:spcBef>
              <a:buNone/>
              <a:defRPr sz="3000"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분석결과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: (1) 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발이 미끄러지면서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허리를 앞으로 숙인 것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</a:t>
            </a:r>
            <a:r>
              <a:rPr lang="en-US" altLang="ko-KR" sz="1600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gyroX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으로 보임 </a:t>
            </a:r>
            <a:b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            (2) 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이후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뒤로 넘어가면서 추락 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추락 지속시간이 </a:t>
            </a:r>
            <a:r>
              <a:rPr lang="ko-KR" altLang="en-US" sz="1600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셋팅된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ko-KR" altLang="en-US" sz="1600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가변임계값을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초과하여 검출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</a:p>
        </p:txBody>
      </p:sp>
      <p:grpSp>
        <p:nvGrpSpPr>
          <p:cNvPr id="41" name="그룹 40">
            <a:extLst>
              <a:ext uri="{FF2B5EF4-FFF2-40B4-BE49-F238E27FC236}">
                <a16:creationId xmlns:a16="http://schemas.microsoft.com/office/drawing/2014/main" id="{9C13A570-82F6-4A65-B908-B45665AD9697}"/>
              </a:ext>
            </a:extLst>
          </p:cNvPr>
          <p:cNvGrpSpPr/>
          <p:nvPr/>
        </p:nvGrpSpPr>
        <p:grpSpPr>
          <a:xfrm>
            <a:off x="8512752" y="2000453"/>
            <a:ext cx="3301594" cy="3987675"/>
            <a:chOff x="7155873" y="609316"/>
            <a:chExt cx="4470203" cy="5540791"/>
          </a:xfrm>
        </p:grpSpPr>
        <p:sp>
          <p:nvSpPr>
            <p:cNvPr id="2" name="자유형: 도형 1">
              <a:extLst>
                <a:ext uri="{FF2B5EF4-FFF2-40B4-BE49-F238E27FC236}">
                  <a16:creationId xmlns:a16="http://schemas.microsoft.com/office/drawing/2014/main" id="{B343F7F0-FF9F-21A4-9DC1-38EDF4F7EE08}"/>
                </a:ext>
              </a:extLst>
            </p:cNvPr>
            <p:cNvSpPr/>
            <p:nvPr/>
          </p:nvSpPr>
          <p:spPr>
            <a:xfrm>
              <a:off x="9666672" y="1145897"/>
              <a:ext cx="1211790" cy="4421526"/>
            </a:xfrm>
            <a:custGeom>
              <a:avLst/>
              <a:gdLst>
                <a:gd name="connsiteX0" fmla="*/ 0 w 1459540"/>
                <a:gd name="connsiteY0" fmla="*/ 0 h 4438891"/>
                <a:gd name="connsiteX1" fmla="*/ 1059083 w 1459540"/>
                <a:gd name="connsiteY1" fmla="*/ 746567 h 4438891"/>
                <a:gd name="connsiteX2" fmla="*/ 1441048 w 1459540"/>
                <a:gd name="connsiteY2" fmla="*/ 4438891 h 44388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459540" h="4438891">
                  <a:moveTo>
                    <a:pt x="0" y="0"/>
                  </a:moveTo>
                  <a:cubicBezTo>
                    <a:pt x="409454" y="3376"/>
                    <a:pt x="818908" y="6752"/>
                    <a:pt x="1059083" y="746567"/>
                  </a:cubicBezTo>
                  <a:cubicBezTo>
                    <a:pt x="1299258" y="1486382"/>
                    <a:pt x="1526894" y="4112871"/>
                    <a:pt x="1441048" y="4438891"/>
                  </a:cubicBezTo>
                </a:path>
              </a:pathLst>
            </a:custGeom>
            <a:noFill/>
            <a:ln w="76200">
              <a:solidFill>
                <a:schemeClr val="accent4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3" name="직사각형 2">
              <a:extLst>
                <a:ext uri="{FF2B5EF4-FFF2-40B4-BE49-F238E27FC236}">
                  <a16:creationId xmlns:a16="http://schemas.microsoft.com/office/drawing/2014/main" id="{34335616-2EE0-7C4E-D91C-640DF8C1BE4A}"/>
                </a:ext>
              </a:extLst>
            </p:cNvPr>
            <p:cNvSpPr/>
            <p:nvPr/>
          </p:nvSpPr>
          <p:spPr>
            <a:xfrm>
              <a:off x="8647408" y="630389"/>
              <a:ext cx="56812" cy="4937032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cxnSp>
          <p:nvCxnSpPr>
            <p:cNvPr id="4" name="직선 연결선 3">
              <a:extLst>
                <a:ext uri="{FF2B5EF4-FFF2-40B4-BE49-F238E27FC236}">
                  <a16:creationId xmlns:a16="http://schemas.microsoft.com/office/drawing/2014/main" id="{BF8FDE1C-D46D-FE19-EFAF-D382B7306160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7204365" y="5567420"/>
              <a:ext cx="4391890" cy="8681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7FC0A0D5-A3FB-1B62-6F0D-360EB97DAFD3}"/>
                </a:ext>
              </a:extLst>
            </p:cNvPr>
            <p:cNvSpPr txBox="1"/>
            <p:nvPr/>
          </p:nvSpPr>
          <p:spPr>
            <a:xfrm>
              <a:off x="7547188" y="5206188"/>
              <a:ext cx="762242" cy="51317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dirty="0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rPr>
                <a:t>GL </a:t>
              </a:r>
              <a:endParaRPr lang="ko-KR" altLang="en-US" dirty="0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6" name="직사각형 5">
              <a:extLst>
                <a:ext uri="{FF2B5EF4-FFF2-40B4-BE49-F238E27FC236}">
                  <a16:creationId xmlns:a16="http://schemas.microsoft.com/office/drawing/2014/main" id="{01D73BDB-92B1-D9D6-44F4-5B2A9C30A54C}"/>
                </a:ext>
              </a:extLst>
            </p:cNvPr>
            <p:cNvSpPr/>
            <p:nvPr/>
          </p:nvSpPr>
          <p:spPr>
            <a:xfrm>
              <a:off x="7204365" y="5600310"/>
              <a:ext cx="4391890" cy="549797"/>
            </a:xfrm>
            <a:prstGeom prst="rect">
              <a:avLst/>
            </a:prstGeom>
            <a:pattFill prst="ltDnDiag">
              <a:fgClr>
                <a:schemeClr val="tx1"/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36B79AB6-B69A-0422-2D07-4BA02A97289F}"/>
                </a:ext>
              </a:extLst>
            </p:cNvPr>
            <p:cNvSpPr txBox="1"/>
            <p:nvPr/>
          </p:nvSpPr>
          <p:spPr>
            <a:xfrm>
              <a:off x="7467599" y="768221"/>
              <a:ext cx="1133986" cy="38488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200" dirty="0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rPr>
                <a:t>AL Fence</a:t>
              </a:r>
              <a:endParaRPr lang="ko-KR" altLang="en-US" sz="1200" dirty="0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cxnSp>
          <p:nvCxnSpPr>
            <p:cNvPr id="8" name="직선 연결선 7">
              <a:extLst>
                <a:ext uri="{FF2B5EF4-FFF2-40B4-BE49-F238E27FC236}">
                  <a16:creationId xmlns:a16="http://schemas.microsoft.com/office/drawing/2014/main" id="{4040B195-B47C-DD98-94F5-0A5D92F7595B}"/>
                </a:ext>
              </a:extLst>
            </p:cNvPr>
            <p:cNvCxnSpPr>
              <a:cxnSpLocks/>
            </p:cNvCxnSpPr>
            <p:nvPr/>
          </p:nvCxnSpPr>
          <p:spPr>
            <a:xfrm>
              <a:off x="7155873" y="630389"/>
              <a:ext cx="4260272" cy="0"/>
            </a:xfrm>
            <a:prstGeom prst="line">
              <a:avLst/>
            </a:prstGeom>
            <a:ln w="12700"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직선 화살표 연결선 8">
              <a:extLst>
                <a:ext uri="{FF2B5EF4-FFF2-40B4-BE49-F238E27FC236}">
                  <a16:creationId xmlns:a16="http://schemas.microsoft.com/office/drawing/2014/main" id="{4352C5A0-15ED-4658-9953-3AF05A010534}"/>
                </a:ext>
              </a:extLst>
            </p:cNvPr>
            <p:cNvCxnSpPr/>
            <p:nvPr/>
          </p:nvCxnSpPr>
          <p:spPr>
            <a:xfrm>
              <a:off x="8411880" y="630389"/>
              <a:ext cx="0" cy="4945712"/>
            </a:xfrm>
            <a:prstGeom prst="straightConnector1">
              <a:avLst/>
            </a:prstGeom>
            <a:ln>
              <a:solidFill>
                <a:schemeClr val="tx1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649DF462-0D76-BFDB-9182-1CE20FDC1737}"/>
                </a:ext>
              </a:extLst>
            </p:cNvPr>
            <p:cNvSpPr txBox="1"/>
            <p:nvPr/>
          </p:nvSpPr>
          <p:spPr>
            <a:xfrm rot="16200000">
              <a:off x="7699778" y="3118625"/>
              <a:ext cx="1151980" cy="3750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200" dirty="0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rPr>
                <a:t>5000mm</a:t>
              </a:r>
              <a:endParaRPr lang="ko-KR" altLang="en-US" sz="1200" dirty="0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11" name="직사각형 10">
              <a:extLst>
                <a:ext uri="{FF2B5EF4-FFF2-40B4-BE49-F238E27FC236}">
                  <a16:creationId xmlns:a16="http://schemas.microsoft.com/office/drawing/2014/main" id="{F08F5B5F-D726-23A0-4271-31B02666C593}"/>
                </a:ext>
              </a:extLst>
            </p:cNvPr>
            <p:cNvSpPr/>
            <p:nvPr/>
          </p:nvSpPr>
          <p:spPr>
            <a:xfrm>
              <a:off x="8704220" y="639069"/>
              <a:ext cx="130224" cy="4928351"/>
            </a:xfrm>
            <a:prstGeom prst="rect">
              <a:avLst/>
            </a:prstGeom>
            <a:pattFill prst="dashDnDiag">
              <a:fgClr>
                <a:schemeClr val="tx1"/>
              </a:fgClr>
              <a:bgClr>
                <a:schemeClr val="bg1"/>
              </a:bgClr>
            </a:patt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12" name="직사각형 11">
              <a:extLst>
                <a:ext uri="{FF2B5EF4-FFF2-40B4-BE49-F238E27FC236}">
                  <a16:creationId xmlns:a16="http://schemas.microsoft.com/office/drawing/2014/main" id="{21B133C8-4F08-34CF-B4D3-7259E85A44E9}"/>
                </a:ext>
              </a:extLst>
            </p:cNvPr>
            <p:cNvSpPr/>
            <p:nvPr/>
          </p:nvSpPr>
          <p:spPr>
            <a:xfrm>
              <a:off x="8846317" y="3912086"/>
              <a:ext cx="568036" cy="45719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13" name="직사각형 12">
              <a:extLst>
                <a:ext uri="{FF2B5EF4-FFF2-40B4-BE49-F238E27FC236}">
                  <a16:creationId xmlns:a16="http://schemas.microsoft.com/office/drawing/2014/main" id="{A4A196D5-D374-CF85-F0F7-EE1965814259}"/>
                </a:ext>
              </a:extLst>
            </p:cNvPr>
            <p:cNvSpPr/>
            <p:nvPr/>
          </p:nvSpPr>
          <p:spPr>
            <a:xfrm>
              <a:off x="8834444" y="2243927"/>
              <a:ext cx="568036" cy="45719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pic>
          <p:nvPicPr>
            <p:cNvPr id="14" name="그림 13">
              <a:extLst>
                <a:ext uri="{FF2B5EF4-FFF2-40B4-BE49-F238E27FC236}">
                  <a16:creationId xmlns:a16="http://schemas.microsoft.com/office/drawing/2014/main" id="{448E693F-09C2-395B-4623-1BF3D98F48A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grayscl/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rightnessContrast brigh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0021" t="31176" r="43566" b="29109"/>
            <a:stretch/>
          </p:blipFill>
          <p:spPr>
            <a:xfrm rot="663315">
              <a:off x="9002417" y="609316"/>
              <a:ext cx="1143105" cy="1738746"/>
            </a:xfrm>
            <a:prstGeom prst="rect">
              <a:avLst/>
            </a:prstGeom>
          </p:spPr>
        </p:pic>
        <p:pic>
          <p:nvPicPr>
            <p:cNvPr id="27" name="그림 26">
              <a:extLst>
                <a:ext uri="{FF2B5EF4-FFF2-40B4-BE49-F238E27FC236}">
                  <a16:creationId xmlns:a16="http://schemas.microsoft.com/office/drawing/2014/main" id="{5122A56D-C50E-0B5A-1498-E0020E1A429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>
              <a:grayscl/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rightnessContrast bright="40000"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8771" t="43626" b="28489"/>
            <a:stretch/>
          </p:blipFill>
          <p:spPr>
            <a:xfrm>
              <a:off x="9490200" y="2605187"/>
              <a:ext cx="1904812" cy="1325595"/>
            </a:xfrm>
            <a:prstGeom prst="rect">
              <a:avLst/>
            </a:prstGeom>
          </p:spPr>
        </p:pic>
        <p:pic>
          <p:nvPicPr>
            <p:cNvPr id="28" name="그림 27">
              <a:extLst>
                <a:ext uri="{FF2B5EF4-FFF2-40B4-BE49-F238E27FC236}">
                  <a16:creationId xmlns:a16="http://schemas.microsoft.com/office/drawing/2014/main" id="{1E6B5439-3A30-8403-C601-96FE20BC6C3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saturation sat="0"/>
                      </a14:imgEffect>
                      <a14:imgEffect>
                        <a14:brightnessContrast bright="20000"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865" t="70141" r="3315" b="16368"/>
            <a:stretch/>
          </p:blipFill>
          <p:spPr>
            <a:xfrm>
              <a:off x="9732164" y="4909026"/>
              <a:ext cx="1893912" cy="700713"/>
            </a:xfrm>
            <a:prstGeom prst="rect">
              <a:avLst/>
            </a:prstGeom>
          </p:spPr>
        </p:pic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2BA9CECF-486F-00E0-0C52-C137DA6E3F28}"/>
                </a:ext>
              </a:extLst>
            </p:cNvPr>
            <p:cNvSpPr txBox="1"/>
            <p:nvPr/>
          </p:nvSpPr>
          <p:spPr>
            <a:xfrm>
              <a:off x="10079244" y="794049"/>
              <a:ext cx="487423" cy="50021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dirty="0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rPr>
                <a:t>①</a:t>
              </a:r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D733045C-F6DF-64C4-88D1-14682B887442}"/>
                </a:ext>
              </a:extLst>
            </p:cNvPr>
            <p:cNvSpPr txBox="1"/>
            <p:nvPr/>
          </p:nvSpPr>
          <p:spPr>
            <a:xfrm>
              <a:off x="11083728" y="2545682"/>
              <a:ext cx="487423" cy="50021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dirty="0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rPr>
                <a:t>②</a:t>
              </a:r>
            </a:p>
          </p:txBody>
        </p:sp>
      </p:grpSp>
      <p:sp>
        <p:nvSpPr>
          <p:cNvPr id="32" name="TextBox 31">
            <a:extLst>
              <a:ext uri="{FF2B5EF4-FFF2-40B4-BE49-F238E27FC236}">
                <a16:creationId xmlns:a16="http://schemas.microsoft.com/office/drawing/2014/main" id="{C4AFABA2-00CC-9476-23DA-02157254D4BB}"/>
              </a:ext>
            </a:extLst>
          </p:cNvPr>
          <p:cNvSpPr txBox="1"/>
          <p:nvPr/>
        </p:nvSpPr>
        <p:spPr>
          <a:xfrm>
            <a:off x="-2287" y="390136"/>
            <a:ext cx="701808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A</a:t>
            </a:r>
            <a:r>
              <a:rPr lang="ko-KR" altLang="en-US" sz="2000" b="1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사 </a:t>
            </a:r>
            <a:r>
              <a:rPr lang="en-US" altLang="ko-KR" sz="2000" b="1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5M </a:t>
            </a:r>
            <a:r>
              <a:rPr lang="ko-KR" altLang="en-US" sz="2000" b="1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추락사고 사례 분석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(24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년 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월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</a:p>
        </p:txBody>
      </p:sp>
      <p:pic>
        <p:nvPicPr>
          <p:cNvPr id="33" name="그림 32">
            <a:extLst>
              <a:ext uri="{FF2B5EF4-FFF2-40B4-BE49-F238E27FC236}">
                <a16:creationId xmlns:a16="http://schemas.microsoft.com/office/drawing/2014/main" id="{96937C65-3993-869C-6B70-7D55CD9696C7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2568" y="4036353"/>
            <a:ext cx="3301593" cy="1986793"/>
          </a:xfrm>
          <a:prstGeom prst="rect">
            <a:avLst/>
          </a:prstGeom>
        </p:spPr>
      </p:pic>
      <p:pic>
        <p:nvPicPr>
          <p:cNvPr id="34" name="그림 33">
            <a:extLst>
              <a:ext uri="{FF2B5EF4-FFF2-40B4-BE49-F238E27FC236}">
                <a16:creationId xmlns:a16="http://schemas.microsoft.com/office/drawing/2014/main" id="{1350CB6D-F47D-7A87-D533-E4C83A111263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7304" y="1940805"/>
            <a:ext cx="3309207" cy="1861429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E6EFBF16-5D6C-587C-274C-DB2848FA61CA}"/>
              </a:ext>
            </a:extLst>
          </p:cNvPr>
          <p:cNvSpPr txBox="1"/>
          <p:nvPr/>
        </p:nvSpPr>
        <p:spPr>
          <a:xfrm>
            <a:off x="4872577" y="1723170"/>
            <a:ext cx="641522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9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현장사진 </a:t>
            </a:r>
            <a:r>
              <a:rPr lang="en-US" altLang="ko-KR" sz="9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</a:t>
            </a:r>
            <a:endParaRPr lang="ko-KR" altLang="en-US" sz="9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0AAD04D6-41CD-AE20-E89B-77E15C0CC43A}"/>
              </a:ext>
            </a:extLst>
          </p:cNvPr>
          <p:cNvSpPr txBox="1"/>
          <p:nvPr/>
        </p:nvSpPr>
        <p:spPr>
          <a:xfrm>
            <a:off x="4901286" y="3833725"/>
            <a:ext cx="676788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9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현장사진 </a:t>
            </a:r>
            <a:r>
              <a:rPr lang="en-US" altLang="ko-KR" sz="9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2</a:t>
            </a:r>
            <a:endParaRPr lang="ko-KR" altLang="en-US" sz="9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grpSp>
        <p:nvGrpSpPr>
          <p:cNvPr id="37" name="그룹 36">
            <a:extLst>
              <a:ext uri="{FF2B5EF4-FFF2-40B4-BE49-F238E27FC236}">
                <a16:creationId xmlns:a16="http://schemas.microsoft.com/office/drawing/2014/main" id="{34FB81E7-3710-4C4B-B3D6-06D10E2BADB2}"/>
              </a:ext>
            </a:extLst>
          </p:cNvPr>
          <p:cNvGrpSpPr/>
          <p:nvPr/>
        </p:nvGrpSpPr>
        <p:grpSpPr>
          <a:xfrm>
            <a:off x="-2287" y="-14404"/>
            <a:ext cx="12196575" cy="350375"/>
            <a:chOff x="-2287" y="-14404"/>
            <a:chExt cx="12196575" cy="350375"/>
          </a:xfrm>
        </p:grpSpPr>
        <p:cxnSp>
          <p:nvCxnSpPr>
            <p:cNvPr id="38" name="직선 연결선 37">
              <a:extLst>
                <a:ext uri="{FF2B5EF4-FFF2-40B4-BE49-F238E27FC236}">
                  <a16:creationId xmlns:a16="http://schemas.microsoft.com/office/drawing/2014/main" id="{00B23C5A-F6F7-49C9-BA76-B9DE540816E7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35971"/>
              <a:ext cx="12194288" cy="0"/>
            </a:xfrm>
            <a:prstGeom prst="line">
              <a:avLst/>
            </a:prstGeom>
            <a:ln w="28575">
              <a:gradFill flip="none" rotWithShape="1">
                <a:gsLst>
                  <a:gs pos="0">
                    <a:schemeClr val="bg1"/>
                  </a:gs>
                  <a:gs pos="100000">
                    <a:srgbClr val="0070C0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9" name="직사각형 38">
              <a:extLst>
                <a:ext uri="{FF2B5EF4-FFF2-40B4-BE49-F238E27FC236}">
                  <a16:creationId xmlns:a16="http://schemas.microsoft.com/office/drawing/2014/main" id="{F44D8ED0-4E92-4F31-82C3-D1D75FB4BDFF}"/>
                </a:ext>
              </a:extLst>
            </p:cNvPr>
            <p:cNvSpPr/>
            <p:nvPr/>
          </p:nvSpPr>
          <p:spPr>
            <a:xfrm>
              <a:off x="-2287" y="-14404"/>
              <a:ext cx="12192000" cy="337485"/>
            </a:xfrm>
            <a:prstGeom prst="rect">
              <a:avLst/>
            </a:prstGeom>
            <a:gradFill>
              <a:gsLst>
                <a:gs pos="100000">
                  <a:schemeClr val="bg1">
                    <a:lumMod val="50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ea typeface="한컴 말랑말랑 Regular" panose="020F0303000000000000" pitchFamily="50" charset="-127"/>
              </a:endParaRPr>
            </a:p>
          </p:txBody>
        </p:sp>
        <p:pic>
          <p:nvPicPr>
            <p:cNvPr id="40" name="그림 39">
              <a:extLst>
                <a:ext uri="{FF2B5EF4-FFF2-40B4-BE49-F238E27FC236}">
                  <a16:creationId xmlns:a16="http://schemas.microsoft.com/office/drawing/2014/main" id="{9CD224B0-B841-407B-9772-2555DFCB8D7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2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738" r="-486" b="38825"/>
            <a:stretch/>
          </p:blipFill>
          <p:spPr>
            <a:xfrm>
              <a:off x="2287" y="-9518"/>
              <a:ext cx="9781504" cy="332599"/>
            </a:xfrm>
            <a:prstGeom prst="rect">
              <a:avLst/>
            </a:prstGeom>
          </p:spPr>
        </p:pic>
      </p:grpSp>
      <p:sp>
        <p:nvSpPr>
          <p:cNvPr id="42" name="TextBox 41">
            <a:extLst>
              <a:ext uri="{FF2B5EF4-FFF2-40B4-BE49-F238E27FC236}">
                <a16:creationId xmlns:a16="http://schemas.microsoft.com/office/drawing/2014/main" id="{BDA34E39-FC02-4029-BCE1-7A88FEC97564}"/>
              </a:ext>
            </a:extLst>
          </p:cNvPr>
          <p:cNvSpPr txBox="1"/>
          <p:nvPr/>
        </p:nvSpPr>
        <p:spPr>
          <a:xfrm>
            <a:off x="-2287" y="907000"/>
            <a:ext cx="701808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dirty="0">
                <a:solidFill>
                  <a:srgbClr val="FFC0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현장상황</a:t>
            </a:r>
            <a:r>
              <a:rPr lang="en-US" altLang="ko-KR" sz="1600" dirty="0">
                <a:solidFill>
                  <a:srgbClr val="FFC0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: 5m </a:t>
            </a:r>
            <a:r>
              <a:rPr lang="ko-KR" altLang="en-US" sz="1600" dirty="0">
                <a:solidFill>
                  <a:srgbClr val="FFC0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높이에서 </a:t>
            </a:r>
            <a:r>
              <a:rPr lang="ko-KR" altLang="en-US" sz="1600" dirty="0" err="1">
                <a:solidFill>
                  <a:srgbClr val="FFC0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팬스</a:t>
            </a:r>
            <a:r>
              <a:rPr lang="ko-KR" altLang="en-US" sz="1600" dirty="0">
                <a:solidFill>
                  <a:srgbClr val="FFC0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작업 중 균형을 잃고 후방추락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40713037-1595-46EB-ACB3-B01D5EFA1BE8}"/>
              </a:ext>
            </a:extLst>
          </p:cNvPr>
          <p:cNvSpPr txBox="1"/>
          <p:nvPr/>
        </p:nvSpPr>
        <p:spPr>
          <a:xfrm>
            <a:off x="11450567" y="4923293"/>
            <a:ext cx="360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latin typeface="한컴 말랑말랑 Regular" panose="020F0303000000000000" pitchFamily="50" charset="-127"/>
                <a:ea typeface="한컴 말랑말랑 Regular" panose="020F0303000000000000" pitchFamily="50" charset="-127"/>
              </a:rPr>
              <a:t>③</a:t>
            </a:r>
          </a:p>
        </p:txBody>
      </p:sp>
    </p:spTree>
    <p:extLst>
      <p:ext uri="{BB962C8B-B14F-4D97-AF65-F5344CB8AC3E}">
        <p14:creationId xmlns:p14="http://schemas.microsoft.com/office/powerpoint/2010/main" val="1646522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ctangle 5">
            <a:extLst>
              <a:ext uri="{FF2B5EF4-FFF2-40B4-BE49-F238E27FC236}">
                <a16:creationId xmlns:a16="http://schemas.microsoft.com/office/drawing/2014/main" id="{166E034D-27C5-FBF8-425D-B4ADBCCE8A7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3935" y="4379490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dirty="0">
              <a:ea typeface="한컴 말랑말랑 Regular" panose="020F0303000000000000" pitchFamily="50" charset="-127"/>
            </a:endParaRPr>
          </a:p>
        </p:txBody>
      </p:sp>
      <p:grpSp>
        <p:nvGrpSpPr>
          <p:cNvPr id="36" name="그룹 35">
            <a:extLst>
              <a:ext uri="{FF2B5EF4-FFF2-40B4-BE49-F238E27FC236}">
                <a16:creationId xmlns:a16="http://schemas.microsoft.com/office/drawing/2014/main" id="{2D30C4B8-6EFC-4A45-BFBF-3A899D0F6E76}"/>
              </a:ext>
            </a:extLst>
          </p:cNvPr>
          <p:cNvGrpSpPr/>
          <p:nvPr/>
        </p:nvGrpSpPr>
        <p:grpSpPr>
          <a:xfrm>
            <a:off x="-2287" y="-14404"/>
            <a:ext cx="12196575" cy="350375"/>
            <a:chOff x="-2287" y="-14404"/>
            <a:chExt cx="12196575" cy="350375"/>
          </a:xfrm>
        </p:grpSpPr>
        <p:cxnSp>
          <p:nvCxnSpPr>
            <p:cNvPr id="37" name="직선 연결선 36">
              <a:extLst>
                <a:ext uri="{FF2B5EF4-FFF2-40B4-BE49-F238E27FC236}">
                  <a16:creationId xmlns:a16="http://schemas.microsoft.com/office/drawing/2014/main" id="{08E56686-8458-4802-93BC-75BAD044D159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35971"/>
              <a:ext cx="12194288" cy="0"/>
            </a:xfrm>
            <a:prstGeom prst="line">
              <a:avLst/>
            </a:prstGeom>
            <a:ln w="28575">
              <a:gradFill flip="none" rotWithShape="1">
                <a:gsLst>
                  <a:gs pos="0">
                    <a:schemeClr val="bg1"/>
                  </a:gs>
                  <a:gs pos="100000">
                    <a:srgbClr val="0070C0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8" name="직사각형 37">
              <a:extLst>
                <a:ext uri="{FF2B5EF4-FFF2-40B4-BE49-F238E27FC236}">
                  <a16:creationId xmlns:a16="http://schemas.microsoft.com/office/drawing/2014/main" id="{94E37E3D-11E6-45C0-A931-FC5FA85FEEB5}"/>
                </a:ext>
              </a:extLst>
            </p:cNvPr>
            <p:cNvSpPr/>
            <p:nvPr/>
          </p:nvSpPr>
          <p:spPr>
            <a:xfrm>
              <a:off x="-2287" y="-14404"/>
              <a:ext cx="12192000" cy="337485"/>
            </a:xfrm>
            <a:prstGeom prst="rect">
              <a:avLst/>
            </a:prstGeom>
            <a:gradFill>
              <a:gsLst>
                <a:gs pos="100000">
                  <a:schemeClr val="bg1">
                    <a:lumMod val="50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ea typeface="한컴 말랑말랑 Regular" panose="020F0303000000000000" pitchFamily="50" charset="-127"/>
              </a:endParaRPr>
            </a:p>
          </p:txBody>
        </p:sp>
        <p:pic>
          <p:nvPicPr>
            <p:cNvPr id="39" name="그림 38">
              <a:extLst>
                <a:ext uri="{FF2B5EF4-FFF2-40B4-BE49-F238E27FC236}">
                  <a16:creationId xmlns:a16="http://schemas.microsoft.com/office/drawing/2014/main" id="{54658A96-4487-45B1-A9EA-24A77D4E087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738" r="-486" b="38825"/>
            <a:stretch/>
          </p:blipFill>
          <p:spPr>
            <a:xfrm>
              <a:off x="2287" y="-9518"/>
              <a:ext cx="9781504" cy="332599"/>
            </a:xfrm>
            <a:prstGeom prst="rect">
              <a:avLst/>
            </a:prstGeom>
          </p:spPr>
        </p:pic>
      </p:grpSp>
      <p:sp>
        <p:nvSpPr>
          <p:cNvPr id="40" name="TextBox 39">
            <a:extLst>
              <a:ext uri="{FF2B5EF4-FFF2-40B4-BE49-F238E27FC236}">
                <a16:creationId xmlns:a16="http://schemas.microsoft.com/office/drawing/2014/main" id="{513D13FE-6BE5-4193-9F5F-60A8B1E2185A}"/>
              </a:ext>
            </a:extLst>
          </p:cNvPr>
          <p:cNvSpPr txBox="1"/>
          <p:nvPr/>
        </p:nvSpPr>
        <p:spPr>
          <a:xfrm>
            <a:off x="-2287" y="390136"/>
            <a:ext cx="701808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W</a:t>
            </a:r>
            <a:r>
              <a:rPr lang="ko-KR" altLang="en-US" sz="2000" b="1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사 </a:t>
            </a:r>
            <a:r>
              <a:rPr lang="en-US" altLang="ko-KR" sz="2000" b="1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1M </a:t>
            </a:r>
            <a:r>
              <a:rPr lang="ko-KR" altLang="en-US" sz="2000" b="1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추락사고 사례 분석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(24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년 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3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월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  <a:endParaRPr lang="ko-KR" altLang="en-US" sz="20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8C74522C-EBFE-4CA5-AFF4-562764B4512A}"/>
              </a:ext>
            </a:extLst>
          </p:cNvPr>
          <p:cNvSpPr txBox="1"/>
          <p:nvPr/>
        </p:nvSpPr>
        <p:spPr>
          <a:xfrm>
            <a:off x="-2287" y="907000"/>
            <a:ext cx="701808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dirty="0">
                <a:solidFill>
                  <a:srgbClr val="FFC0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현장상황</a:t>
            </a:r>
            <a:r>
              <a:rPr lang="en-US" altLang="ko-KR" sz="1600" dirty="0">
                <a:solidFill>
                  <a:srgbClr val="FFC0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: A</a:t>
            </a:r>
            <a:r>
              <a:rPr lang="ko-KR" altLang="en-US" sz="1600" dirty="0">
                <a:solidFill>
                  <a:srgbClr val="FFC0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형 사다리작업 중 발을 헛디뎌 </a:t>
            </a:r>
            <a:r>
              <a:rPr lang="en-US" altLang="ko-KR" sz="1600" dirty="0">
                <a:solidFill>
                  <a:srgbClr val="FFC0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1m </a:t>
            </a:r>
            <a:r>
              <a:rPr lang="ko-KR" altLang="en-US" sz="1600" dirty="0">
                <a:solidFill>
                  <a:srgbClr val="FFC0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높이에서 추락발생</a:t>
            </a:r>
          </a:p>
        </p:txBody>
      </p:sp>
      <p:grpSp>
        <p:nvGrpSpPr>
          <p:cNvPr id="3" name="그룹 2">
            <a:extLst>
              <a:ext uri="{FF2B5EF4-FFF2-40B4-BE49-F238E27FC236}">
                <a16:creationId xmlns:a16="http://schemas.microsoft.com/office/drawing/2014/main" id="{80831D36-62AC-482E-944A-88402F055D95}"/>
              </a:ext>
            </a:extLst>
          </p:cNvPr>
          <p:cNvGrpSpPr/>
          <p:nvPr/>
        </p:nvGrpSpPr>
        <p:grpSpPr>
          <a:xfrm>
            <a:off x="6234241" y="1543595"/>
            <a:ext cx="5957759" cy="4319187"/>
            <a:chOff x="6246480" y="1816864"/>
            <a:chExt cx="5957759" cy="4319187"/>
          </a:xfrm>
        </p:grpSpPr>
        <p:sp>
          <p:nvSpPr>
            <p:cNvPr id="25" name="직사각형 24">
              <a:extLst>
                <a:ext uri="{FF2B5EF4-FFF2-40B4-BE49-F238E27FC236}">
                  <a16:creationId xmlns:a16="http://schemas.microsoft.com/office/drawing/2014/main" id="{E3E03951-97AE-5D43-6304-C70B623C9123}"/>
                </a:ext>
              </a:extLst>
            </p:cNvPr>
            <p:cNvSpPr/>
            <p:nvPr/>
          </p:nvSpPr>
          <p:spPr>
            <a:xfrm>
              <a:off x="6511734" y="1816864"/>
              <a:ext cx="5012496" cy="3804567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pic>
          <p:nvPicPr>
            <p:cNvPr id="2" name="그림 1">
              <a:extLst>
                <a:ext uri="{FF2B5EF4-FFF2-40B4-BE49-F238E27FC236}">
                  <a16:creationId xmlns:a16="http://schemas.microsoft.com/office/drawing/2014/main" id="{DD3DE85B-C99F-007D-AE8C-966F9C0DF0C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grayscl/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brigh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697" t="33233" r="43984" b="29319"/>
            <a:stretch/>
          </p:blipFill>
          <p:spPr>
            <a:xfrm rot="235908" flipH="1">
              <a:off x="8150581" y="3301997"/>
              <a:ext cx="769806" cy="1318876"/>
            </a:xfrm>
            <a:prstGeom prst="rect">
              <a:avLst/>
            </a:prstGeom>
          </p:spPr>
        </p:pic>
        <p:pic>
          <p:nvPicPr>
            <p:cNvPr id="4" name="그림 3">
              <a:extLst>
                <a:ext uri="{FF2B5EF4-FFF2-40B4-BE49-F238E27FC236}">
                  <a16:creationId xmlns:a16="http://schemas.microsoft.com/office/drawing/2014/main" id="{35628CD4-6715-EADA-8B85-31D0D56CA94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>
              <a:grayscl/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rightnessContrast bright="40000"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8771" t="43626" b="28489"/>
            <a:stretch/>
          </p:blipFill>
          <p:spPr>
            <a:xfrm rot="855105" flipH="1">
              <a:off x="7035098" y="4129744"/>
              <a:ext cx="1324000" cy="966396"/>
            </a:xfrm>
            <a:prstGeom prst="rect">
              <a:avLst/>
            </a:prstGeom>
          </p:spPr>
        </p:pic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E386949F-D3D0-2B47-99B5-7B2EB455614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saturation sat="0"/>
                      </a14:imgEffect>
                      <a14:imgEffect>
                        <a14:brightnessContrast bright="20000"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865" t="70141" r="3315" b="16368"/>
            <a:stretch/>
          </p:blipFill>
          <p:spPr>
            <a:xfrm flipH="1">
              <a:off x="6840107" y="5057750"/>
              <a:ext cx="1257879" cy="567809"/>
            </a:xfrm>
            <a:prstGeom prst="rect">
              <a:avLst/>
            </a:prstGeom>
          </p:spPr>
        </p:pic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3ED28C02-96AD-E433-9F01-52EA7556C7BC}"/>
                </a:ext>
              </a:extLst>
            </p:cNvPr>
            <p:cNvGrpSpPr/>
            <p:nvPr/>
          </p:nvGrpSpPr>
          <p:grpSpPr>
            <a:xfrm>
              <a:off x="8578076" y="3184041"/>
              <a:ext cx="731591" cy="2437290"/>
              <a:chOff x="9856515" y="2881071"/>
              <a:chExt cx="897440" cy="2989815"/>
            </a:xfrm>
          </p:grpSpPr>
          <p:sp>
            <p:nvSpPr>
              <p:cNvPr id="7" name="직사각형 6">
                <a:extLst>
                  <a:ext uri="{FF2B5EF4-FFF2-40B4-BE49-F238E27FC236}">
                    <a16:creationId xmlns:a16="http://schemas.microsoft.com/office/drawing/2014/main" id="{7E8CFE5A-7482-D1E6-757B-4F2C1D7D3AAB}"/>
                  </a:ext>
                </a:extLst>
              </p:cNvPr>
              <p:cNvSpPr/>
              <p:nvPr/>
            </p:nvSpPr>
            <p:spPr>
              <a:xfrm rot="939767">
                <a:off x="9856515" y="2881071"/>
                <a:ext cx="56305" cy="2984970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  <p:sp>
            <p:nvSpPr>
              <p:cNvPr id="8" name="직사각형 7">
                <a:extLst>
                  <a:ext uri="{FF2B5EF4-FFF2-40B4-BE49-F238E27FC236}">
                    <a16:creationId xmlns:a16="http://schemas.microsoft.com/office/drawing/2014/main" id="{ABC58647-FFD6-72DE-E7ED-0ED0CA865F35}"/>
                  </a:ext>
                </a:extLst>
              </p:cNvPr>
              <p:cNvSpPr/>
              <p:nvPr/>
            </p:nvSpPr>
            <p:spPr>
              <a:xfrm rot="20705709">
                <a:off x="10697650" y="2885916"/>
                <a:ext cx="56305" cy="2984970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  <p:sp>
            <p:nvSpPr>
              <p:cNvPr id="9" name="직사각형 8">
                <a:extLst>
                  <a:ext uri="{FF2B5EF4-FFF2-40B4-BE49-F238E27FC236}">
                    <a16:creationId xmlns:a16="http://schemas.microsoft.com/office/drawing/2014/main" id="{B4A9E921-7173-8F81-078E-0F80FE2FD05C}"/>
                  </a:ext>
                </a:extLst>
              </p:cNvPr>
              <p:cNvSpPr/>
              <p:nvPr/>
            </p:nvSpPr>
            <p:spPr>
              <a:xfrm>
                <a:off x="9940636" y="4260273"/>
                <a:ext cx="755073" cy="45719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</p:grpSp>
        <p:cxnSp>
          <p:nvCxnSpPr>
            <p:cNvPr id="11" name="직선 연결선 10">
              <a:extLst>
                <a:ext uri="{FF2B5EF4-FFF2-40B4-BE49-F238E27FC236}">
                  <a16:creationId xmlns:a16="http://schemas.microsoft.com/office/drawing/2014/main" id="{E3411F25-003A-6470-A5BB-334D0924F2DC}"/>
                </a:ext>
              </a:extLst>
            </p:cNvPr>
            <p:cNvCxnSpPr>
              <a:cxnSpLocks/>
            </p:cNvCxnSpPr>
            <p:nvPr/>
          </p:nvCxnSpPr>
          <p:spPr>
            <a:xfrm>
              <a:off x="6246480" y="5584098"/>
              <a:ext cx="5832763" cy="4127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직사각형 11">
              <a:extLst>
                <a:ext uri="{FF2B5EF4-FFF2-40B4-BE49-F238E27FC236}">
                  <a16:creationId xmlns:a16="http://schemas.microsoft.com/office/drawing/2014/main" id="{9F6F46DF-CD4B-6C40-2442-315D17BAFB0A}"/>
                </a:ext>
              </a:extLst>
            </p:cNvPr>
            <p:cNvSpPr/>
            <p:nvPr/>
          </p:nvSpPr>
          <p:spPr>
            <a:xfrm>
              <a:off x="6246480" y="5607477"/>
              <a:ext cx="5832763" cy="528574"/>
            </a:xfrm>
            <a:prstGeom prst="rect">
              <a:avLst/>
            </a:prstGeom>
            <a:pattFill prst="ltDnDiag">
              <a:fgClr>
                <a:schemeClr val="tx1"/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26135C33-FE5C-C1EE-3E21-D9E514295264}"/>
                </a:ext>
              </a:extLst>
            </p:cNvPr>
            <p:cNvSpPr txBox="1"/>
            <p:nvPr/>
          </p:nvSpPr>
          <p:spPr>
            <a:xfrm>
              <a:off x="11641264" y="5226173"/>
              <a:ext cx="56297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dirty="0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rPr>
                <a:t>GL </a:t>
              </a:r>
              <a:endParaRPr lang="ko-KR" altLang="en-US" dirty="0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E5633892-FE8F-F432-087D-E53EE7919436}"/>
                </a:ext>
              </a:extLst>
            </p:cNvPr>
            <p:cNvSpPr txBox="1"/>
            <p:nvPr/>
          </p:nvSpPr>
          <p:spPr>
            <a:xfrm>
              <a:off x="7997897" y="2853903"/>
              <a:ext cx="17997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dirty="0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rPr>
                <a:t>①</a:t>
              </a: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53B02FED-55AE-3A9A-1BF0-BCEE51A62038}"/>
                </a:ext>
              </a:extLst>
            </p:cNvPr>
            <p:cNvSpPr txBox="1"/>
            <p:nvPr/>
          </p:nvSpPr>
          <p:spPr>
            <a:xfrm>
              <a:off x="7108133" y="3783729"/>
              <a:ext cx="17997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dirty="0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rPr>
                <a:t>②</a:t>
              </a:r>
            </a:p>
          </p:txBody>
        </p:sp>
        <p:sp>
          <p:nvSpPr>
            <p:cNvPr id="19" name="직사각형 18">
              <a:extLst>
                <a:ext uri="{FF2B5EF4-FFF2-40B4-BE49-F238E27FC236}">
                  <a16:creationId xmlns:a16="http://schemas.microsoft.com/office/drawing/2014/main" id="{FAF71A27-067D-0A36-A169-394956244373}"/>
                </a:ext>
              </a:extLst>
            </p:cNvPr>
            <p:cNvSpPr/>
            <p:nvPr/>
          </p:nvSpPr>
          <p:spPr>
            <a:xfrm>
              <a:off x="10224655" y="1967280"/>
              <a:ext cx="179979" cy="3593440"/>
            </a:xfrm>
            <a:prstGeom prst="rect">
              <a:avLst/>
            </a:prstGeom>
            <a:pattFill prst="horzBrick">
              <a:fgClr>
                <a:schemeClr val="tx1"/>
              </a:fgClr>
              <a:bgClr>
                <a:schemeClr val="bg1">
                  <a:lumMod val="85000"/>
                </a:schemeClr>
              </a:bgClr>
            </a:patt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20" name="직사각형 19">
              <a:extLst>
                <a:ext uri="{FF2B5EF4-FFF2-40B4-BE49-F238E27FC236}">
                  <a16:creationId xmlns:a16="http://schemas.microsoft.com/office/drawing/2014/main" id="{C2BB2371-3B01-624E-6300-AF6EF2A3D2F5}"/>
                </a:ext>
              </a:extLst>
            </p:cNvPr>
            <p:cNvSpPr/>
            <p:nvPr/>
          </p:nvSpPr>
          <p:spPr>
            <a:xfrm rot="16200000">
              <a:off x="8965396" y="-782561"/>
              <a:ext cx="141892" cy="5340745"/>
            </a:xfrm>
            <a:prstGeom prst="rect">
              <a:avLst/>
            </a:prstGeom>
            <a:pattFill prst="horzBrick">
              <a:fgClr>
                <a:schemeClr val="tx1"/>
              </a:fgClr>
              <a:bgClr>
                <a:schemeClr val="bg1">
                  <a:lumMod val="85000"/>
                </a:schemeClr>
              </a:bgClr>
            </a:patt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21" name="직사각형 20">
              <a:extLst>
                <a:ext uri="{FF2B5EF4-FFF2-40B4-BE49-F238E27FC236}">
                  <a16:creationId xmlns:a16="http://schemas.microsoft.com/office/drawing/2014/main" id="{AD61BAAF-E9B5-33A5-85EF-7F32ACEC157B}"/>
                </a:ext>
              </a:extLst>
            </p:cNvPr>
            <p:cNvSpPr/>
            <p:nvPr/>
          </p:nvSpPr>
          <p:spPr>
            <a:xfrm>
              <a:off x="6511733" y="2505892"/>
              <a:ext cx="3712922" cy="45719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cxnSp>
          <p:nvCxnSpPr>
            <p:cNvPr id="23" name="직선 연결선 22">
              <a:extLst>
                <a:ext uri="{FF2B5EF4-FFF2-40B4-BE49-F238E27FC236}">
                  <a16:creationId xmlns:a16="http://schemas.microsoft.com/office/drawing/2014/main" id="{8BA5C470-6B64-9720-4EE5-D8DCE3B4AE01}"/>
                </a:ext>
              </a:extLst>
            </p:cNvPr>
            <p:cNvCxnSpPr/>
            <p:nvPr/>
          </p:nvCxnSpPr>
          <p:spPr>
            <a:xfrm>
              <a:off x="8882743" y="1967279"/>
              <a:ext cx="0" cy="538613"/>
            </a:xfrm>
            <a:prstGeom prst="line">
              <a:avLst/>
            </a:prstGeom>
            <a:ln w="190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4" name="직선 연결선 23">
              <a:extLst>
                <a:ext uri="{FF2B5EF4-FFF2-40B4-BE49-F238E27FC236}">
                  <a16:creationId xmlns:a16="http://schemas.microsoft.com/office/drawing/2014/main" id="{076EA93F-A009-A2BB-B61E-475936A46BFC}"/>
                </a:ext>
              </a:extLst>
            </p:cNvPr>
            <p:cNvCxnSpPr/>
            <p:nvPr/>
          </p:nvCxnSpPr>
          <p:spPr>
            <a:xfrm>
              <a:off x="7370091" y="1967279"/>
              <a:ext cx="0" cy="538613"/>
            </a:xfrm>
            <a:prstGeom prst="line">
              <a:avLst/>
            </a:prstGeom>
            <a:ln w="190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130901B9-EE6C-44B4-B96F-13A649CBA035}"/>
                </a:ext>
              </a:extLst>
            </p:cNvPr>
            <p:cNvSpPr txBox="1"/>
            <p:nvPr/>
          </p:nvSpPr>
          <p:spPr>
            <a:xfrm>
              <a:off x="6747545" y="4851138"/>
              <a:ext cx="17997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dirty="0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rPr>
                <a:t>③</a:t>
              </a:r>
            </a:p>
          </p:txBody>
        </p:sp>
      </p:grpSp>
      <p:pic>
        <p:nvPicPr>
          <p:cNvPr id="22" name="그림 21">
            <a:extLst>
              <a:ext uri="{FF2B5EF4-FFF2-40B4-BE49-F238E27FC236}">
                <a16:creationId xmlns:a16="http://schemas.microsoft.com/office/drawing/2014/main" id="{E85F5182-A7F7-4FAC-AB2A-8596FC48A4F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64154" y="3850406"/>
            <a:ext cx="4615745" cy="2513068"/>
          </a:xfrm>
          <a:prstGeom prst="rect">
            <a:avLst/>
          </a:prstGeom>
        </p:spPr>
      </p:pic>
      <p:sp>
        <p:nvSpPr>
          <p:cNvPr id="43" name="TextBox 42">
            <a:extLst>
              <a:ext uri="{FF2B5EF4-FFF2-40B4-BE49-F238E27FC236}">
                <a16:creationId xmlns:a16="http://schemas.microsoft.com/office/drawing/2014/main" id="{5C32D996-E3A6-470E-9AB4-43A67165368B}"/>
              </a:ext>
            </a:extLst>
          </p:cNvPr>
          <p:cNvSpPr txBox="1"/>
          <p:nvPr/>
        </p:nvSpPr>
        <p:spPr>
          <a:xfrm>
            <a:off x="45821" y="6227422"/>
            <a:ext cx="11767248" cy="63057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lnSpc>
                <a:spcPct val="90000"/>
              </a:lnSpc>
              <a:spcBef>
                <a:spcPct val="0"/>
              </a:spcBef>
              <a:buNone/>
              <a:defRPr sz="3000"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분석결과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: (1) 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발이 미끄러지면서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허리를 앞으로 숙인 것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</a:t>
            </a:r>
            <a:r>
              <a:rPr lang="en-US" altLang="ko-KR" sz="1600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gyroX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으로 보임 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  <a:sym typeface="Wingdings" panose="05000000000000000000" pitchFamily="2" charset="2"/>
              </a:rPr>
              <a:t> 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회전하는 힘에 의해 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Acc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가 증가하고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이를 점프로 해석하여 임계값 증가</a:t>
            </a:r>
            <a:endParaRPr lang="en-US" altLang="ko-KR" sz="16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            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(2) 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이후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뒤로 넘어가면서 추락 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추락 지속시간이 </a:t>
            </a:r>
            <a:r>
              <a:rPr lang="ko-KR" altLang="en-US" sz="1600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셋팅된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ko-KR" altLang="en-US" sz="1600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가변임계값을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초과하여 검출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</a:p>
        </p:txBody>
      </p:sp>
      <p:pic>
        <p:nvPicPr>
          <p:cNvPr id="44" name="그림 43">
            <a:extLst>
              <a:ext uri="{FF2B5EF4-FFF2-40B4-BE49-F238E27FC236}">
                <a16:creationId xmlns:a16="http://schemas.microsoft.com/office/drawing/2014/main" id="{7DBC14F7-1787-4C1A-A554-36F61A1BD2FC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44245" y="1266264"/>
            <a:ext cx="4537052" cy="2470223"/>
          </a:xfrm>
          <a:prstGeom prst="rect">
            <a:avLst/>
          </a:prstGeom>
        </p:spPr>
      </p:pic>
      <p:sp>
        <p:nvSpPr>
          <p:cNvPr id="32" name="직사각형 31">
            <a:extLst>
              <a:ext uri="{FF2B5EF4-FFF2-40B4-BE49-F238E27FC236}">
                <a16:creationId xmlns:a16="http://schemas.microsoft.com/office/drawing/2014/main" id="{2A44C289-87D4-4792-A436-26025CD4C417}"/>
              </a:ext>
            </a:extLst>
          </p:cNvPr>
          <p:cNvSpPr/>
          <p:nvPr/>
        </p:nvSpPr>
        <p:spPr>
          <a:xfrm>
            <a:off x="4189163" y="1412769"/>
            <a:ext cx="626749" cy="2097689"/>
          </a:xfrm>
          <a:prstGeom prst="rect">
            <a:avLst/>
          </a:prstGeom>
          <a:solidFill>
            <a:srgbClr val="B2B2FF">
              <a:alpha val="6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한컴 말랑말랑 Regular" panose="020F0303000000000000" pitchFamily="50" charset="-127"/>
              <a:ea typeface="한컴 말랑말랑 Regular" panose="020F0303000000000000" pitchFamily="50" charset="-127"/>
            </a:endParaRPr>
          </a:p>
        </p:txBody>
      </p:sp>
      <p:sp>
        <p:nvSpPr>
          <p:cNvPr id="34" name="직사각형 33">
            <a:extLst>
              <a:ext uri="{FF2B5EF4-FFF2-40B4-BE49-F238E27FC236}">
                <a16:creationId xmlns:a16="http://schemas.microsoft.com/office/drawing/2014/main" id="{FFEEFD13-4D4A-4C9D-B482-88328DD82184}"/>
              </a:ext>
            </a:extLst>
          </p:cNvPr>
          <p:cNvSpPr/>
          <p:nvPr/>
        </p:nvSpPr>
        <p:spPr>
          <a:xfrm>
            <a:off x="4791977" y="1412770"/>
            <a:ext cx="380566" cy="2097690"/>
          </a:xfrm>
          <a:prstGeom prst="rect">
            <a:avLst/>
          </a:prstGeom>
          <a:solidFill>
            <a:srgbClr val="FFB2B2">
              <a:alpha val="6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한컴 말랑말랑 Regular" panose="020F0303000000000000" pitchFamily="50" charset="-127"/>
              <a:ea typeface="한컴 말랑말랑 Regular" panose="020F0303000000000000" pitchFamily="50" charset="-127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46156D0F-6ABB-45E6-A65A-F5A58FE95660}"/>
              </a:ext>
            </a:extLst>
          </p:cNvPr>
          <p:cNvSpPr txBox="1"/>
          <p:nvPr/>
        </p:nvSpPr>
        <p:spPr>
          <a:xfrm>
            <a:off x="4407793" y="1440841"/>
            <a:ext cx="2223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latin typeface="한컴 말랑말랑 Regular" panose="020F0303000000000000" pitchFamily="50" charset="-127"/>
                <a:ea typeface="한컴 말랑말랑 Regular" panose="020F0303000000000000" pitchFamily="50" charset="-127"/>
              </a:rPr>
              <a:t>①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6CDDE1BA-C181-4819-B243-9F3FE5749D59}"/>
              </a:ext>
            </a:extLst>
          </p:cNvPr>
          <p:cNvSpPr txBox="1"/>
          <p:nvPr/>
        </p:nvSpPr>
        <p:spPr>
          <a:xfrm>
            <a:off x="4759853" y="2195633"/>
            <a:ext cx="2223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latin typeface="한컴 말랑말랑 Regular" panose="020F0303000000000000" pitchFamily="50" charset="-127"/>
                <a:ea typeface="한컴 말랑말랑 Regular" panose="020F0303000000000000" pitchFamily="50" charset="-127"/>
              </a:rPr>
              <a:t>②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89FE3FF6-184A-40F7-9528-28D8DA947BB8}"/>
              </a:ext>
            </a:extLst>
          </p:cNvPr>
          <p:cNvSpPr txBox="1"/>
          <p:nvPr/>
        </p:nvSpPr>
        <p:spPr>
          <a:xfrm>
            <a:off x="4391348" y="5417159"/>
            <a:ext cx="2223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latin typeface="한컴 말랑말랑 Regular" panose="020F0303000000000000" pitchFamily="50" charset="-127"/>
                <a:ea typeface="한컴 말랑말랑 Regular" panose="020F0303000000000000" pitchFamily="50" charset="-127"/>
              </a:rPr>
              <a:t>①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95EB26EF-2F3F-44FC-A94F-B80DE2A2F678}"/>
              </a:ext>
            </a:extLst>
          </p:cNvPr>
          <p:cNvSpPr txBox="1"/>
          <p:nvPr/>
        </p:nvSpPr>
        <p:spPr>
          <a:xfrm>
            <a:off x="4814290" y="4952904"/>
            <a:ext cx="2223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latin typeface="한컴 말랑말랑 Regular" panose="020F0303000000000000" pitchFamily="50" charset="-127"/>
                <a:ea typeface="한컴 말랑말랑 Regular" panose="020F0303000000000000" pitchFamily="50" charset="-127"/>
              </a:rPr>
              <a:t>②</a:t>
            </a:r>
          </a:p>
        </p:txBody>
      </p:sp>
    </p:spTree>
    <p:extLst>
      <p:ext uri="{BB962C8B-B14F-4D97-AF65-F5344CB8AC3E}">
        <p14:creationId xmlns:p14="http://schemas.microsoft.com/office/powerpoint/2010/main" val="3505086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그림 18">
            <a:extLst>
              <a:ext uri="{FF2B5EF4-FFF2-40B4-BE49-F238E27FC236}">
                <a16:creationId xmlns:a16="http://schemas.microsoft.com/office/drawing/2014/main" id="{EA7FC247-3BEB-3CA4-6ADA-813762AC02E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grayscl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697" t="33233" r="43984" b="29319"/>
          <a:stretch/>
        </p:blipFill>
        <p:spPr>
          <a:xfrm rot="235908" flipH="1">
            <a:off x="8311403" y="3222902"/>
            <a:ext cx="769806" cy="1318876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9CF9A1AE-D83B-5C9B-C630-5DC0D235DDD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7990" y="565066"/>
            <a:ext cx="3089564" cy="2317173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07B7D6FC-3712-0D6B-7A15-34050C0F16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96293" y="565066"/>
            <a:ext cx="1737880" cy="231717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EA67B986-6C75-AAA2-6476-26E693C44EB4}"/>
              </a:ext>
            </a:extLst>
          </p:cNvPr>
          <p:cNvSpPr txBox="1"/>
          <p:nvPr/>
        </p:nvSpPr>
        <p:spPr>
          <a:xfrm>
            <a:off x="8767134" y="2882239"/>
            <a:ext cx="1146468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800" dirty="0">
                <a:latin typeface="한컴 말랑말랑 Regular" panose="020F0303000000000000" pitchFamily="50" charset="-127"/>
                <a:ea typeface="한컴 말랑말랑 Regular" panose="020F0303000000000000" pitchFamily="50" charset="-127"/>
              </a:rPr>
              <a:t>&lt;  </a:t>
            </a:r>
            <a:r>
              <a:rPr lang="ko-KR" altLang="en-US" sz="800" dirty="0">
                <a:latin typeface="한컴 말랑말랑 Regular" panose="020F0303000000000000" pitchFamily="50" charset="-127"/>
                <a:ea typeface="한컴 말랑말랑 Regular" panose="020F0303000000000000" pitchFamily="50" charset="-127"/>
              </a:rPr>
              <a:t>실제사고현장차량  </a:t>
            </a:r>
            <a:r>
              <a:rPr lang="en-US" altLang="ko-KR" sz="800" dirty="0">
                <a:latin typeface="한컴 말랑말랑 Regular" panose="020F0303000000000000" pitchFamily="50" charset="-127"/>
                <a:ea typeface="한컴 말랑말랑 Regular" panose="020F0303000000000000" pitchFamily="50" charset="-127"/>
              </a:rPr>
              <a:t>&gt;</a:t>
            </a:r>
            <a:r>
              <a:rPr lang="ko-KR" altLang="en-US" sz="800" dirty="0">
                <a:latin typeface="한컴 말랑말랑 Regular" panose="020F0303000000000000" pitchFamily="50" charset="-127"/>
                <a:ea typeface="한컴 말랑말랑 Regular" panose="020F0303000000000000" pitchFamily="50" charset="-127"/>
              </a:rPr>
              <a:t> </a:t>
            </a:r>
          </a:p>
        </p:txBody>
      </p:sp>
      <p:pic>
        <p:nvPicPr>
          <p:cNvPr id="14" name="그림 13">
            <a:extLst>
              <a:ext uri="{FF2B5EF4-FFF2-40B4-BE49-F238E27FC236}">
                <a16:creationId xmlns:a16="http://schemas.microsoft.com/office/drawing/2014/main" id="{BDFB004D-A158-C199-70FC-C96DEFB65114}"/>
              </a:ext>
            </a:extLst>
          </p:cNvPr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flipH="1">
            <a:off x="8472991" y="3785122"/>
            <a:ext cx="3011742" cy="1822355"/>
          </a:xfrm>
          <a:prstGeom prst="rect">
            <a:avLst/>
          </a:prstGeom>
        </p:spPr>
      </p:pic>
      <p:cxnSp>
        <p:nvCxnSpPr>
          <p:cNvPr id="15" name="직선 연결선 14">
            <a:extLst>
              <a:ext uri="{FF2B5EF4-FFF2-40B4-BE49-F238E27FC236}">
                <a16:creationId xmlns:a16="http://schemas.microsoft.com/office/drawing/2014/main" id="{31000A8A-1654-D842-1BF1-271BF2A70720}"/>
              </a:ext>
            </a:extLst>
          </p:cNvPr>
          <p:cNvCxnSpPr>
            <a:cxnSpLocks/>
          </p:cNvCxnSpPr>
          <p:nvPr/>
        </p:nvCxnSpPr>
        <p:spPr>
          <a:xfrm>
            <a:off x="6246480" y="5584098"/>
            <a:ext cx="5832763" cy="4127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BED35B72-313C-8CC5-C618-35CE4913EEE2}"/>
              </a:ext>
            </a:extLst>
          </p:cNvPr>
          <p:cNvSpPr/>
          <p:nvPr/>
        </p:nvSpPr>
        <p:spPr>
          <a:xfrm>
            <a:off x="6246480" y="5607477"/>
            <a:ext cx="5832763" cy="528574"/>
          </a:xfrm>
          <a:prstGeom prst="rect">
            <a:avLst/>
          </a:prstGeom>
          <a:pattFill prst="ltDnDiag">
            <a:fgClr>
              <a:schemeClr val="tx1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한컴 말랑말랑 Regular" panose="020F0303000000000000" pitchFamily="50" charset="-127"/>
              <a:ea typeface="한컴 말랑말랑 Regular" panose="020F0303000000000000" pitchFamily="50" charset="-127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94E319E-D8AD-C467-088A-3DB599559324}"/>
              </a:ext>
            </a:extLst>
          </p:cNvPr>
          <p:cNvSpPr txBox="1"/>
          <p:nvPr/>
        </p:nvSpPr>
        <p:spPr>
          <a:xfrm>
            <a:off x="11641264" y="5226173"/>
            <a:ext cx="5629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>
                <a:latin typeface="한컴 말랑말랑 Regular" panose="020F0303000000000000" pitchFamily="50" charset="-127"/>
                <a:ea typeface="한컴 말랑말랑 Regular" panose="020F0303000000000000" pitchFamily="50" charset="-127"/>
              </a:rPr>
              <a:t>GL </a:t>
            </a:r>
            <a:endParaRPr lang="ko-KR" altLang="en-US" dirty="0">
              <a:latin typeface="한컴 말랑말랑 Regular" panose="020F0303000000000000" pitchFamily="50" charset="-127"/>
              <a:ea typeface="한컴 말랑말랑 Regular" panose="020F0303000000000000" pitchFamily="50" charset="-127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F48FEA0-ACE7-4F25-D550-EEC7B6FC9CD4}"/>
              </a:ext>
            </a:extLst>
          </p:cNvPr>
          <p:cNvSpPr txBox="1"/>
          <p:nvPr/>
        </p:nvSpPr>
        <p:spPr>
          <a:xfrm>
            <a:off x="11353666" y="4917213"/>
            <a:ext cx="428322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800" dirty="0">
                <a:latin typeface="한컴 말랑말랑 Regular" panose="020F0303000000000000" pitchFamily="50" charset="-127"/>
                <a:ea typeface="한컴 말랑말랑 Regular" panose="020F0303000000000000" pitchFamily="50" charset="-127"/>
              </a:rPr>
              <a:t>1200</a:t>
            </a:r>
            <a:endParaRPr lang="ko-KR" altLang="en-US" sz="800" dirty="0">
              <a:latin typeface="한컴 말랑말랑 Regular" panose="020F0303000000000000" pitchFamily="50" charset="-127"/>
              <a:ea typeface="한컴 말랑말랑 Regular" panose="020F0303000000000000" pitchFamily="50" charset="-127"/>
            </a:endParaRPr>
          </a:p>
        </p:txBody>
      </p:sp>
      <p:pic>
        <p:nvPicPr>
          <p:cNvPr id="20" name="그림 19">
            <a:extLst>
              <a:ext uri="{FF2B5EF4-FFF2-40B4-BE49-F238E27FC236}">
                <a16:creationId xmlns:a16="http://schemas.microsoft.com/office/drawing/2014/main" id="{D1AED1B0-4EFE-6A3F-FD0F-CB6C065368B6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grayscl/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8771" t="43626" b="28489"/>
          <a:stretch/>
        </p:blipFill>
        <p:spPr>
          <a:xfrm rot="855105" flipH="1">
            <a:off x="7154721" y="4136220"/>
            <a:ext cx="1324000" cy="966396"/>
          </a:xfrm>
          <a:prstGeom prst="rect">
            <a:avLst/>
          </a:prstGeom>
        </p:spPr>
      </p:pic>
      <p:pic>
        <p:nvPicPr>
          <p:cNvPr id="21" name="그림 20">
            <a:extLst>
              <a:ext uri="{FF2B5EF4-FFF2-40B4-BE49-F238E27FC236}">
                <a16:creationId xmlns:a16="http://schemas.microsoft.com/office/drawing/2014/main" id="{40C4B8C6-4C97-F287-9B95-59EC785BCB81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aturation sat="0"/>
                    </a14:imgEffect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1865" t="70141" r="3315" b="16368"/>
          <a:stretch/>
        </p:blipFill>
        <p:spPr>
          <a:xfrm rot="21369916" flipH="1">
            <a:off x="6916909" y="5088732"/>
            <a:ext cx="1257879" cy="567809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16333D49-88CF-7826-6270-055C219DEB69}"/>
              </a:ext>
            </a:extLst>
          </p:cNvPr>
          <p:cNvSpPr txBox="1"/>
          <p:nvPr/>
        </p:nvSpPr>
        <p:spPr>
          <a:xfrm>
            <a:off x="7997897" y="2853903"/>
            <a:ext cx="1799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latin typeface="한컴 말랑말랑 Regular" panose="020F0303000000000000" pitchFamily="50" charset="-127"/>
                <a:ea typeface="한컴 말랑말랑 Regular" panose="020F0303000000000000" pitchFamily="50" charset="-127"/>
              </a:rPr>
              <a:t>①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2AC7E690-5AD7-0061-5743-DA001F5BEF76}"/>
              </a:ext>
            </a:extLst>
          </p:cNvPr>
          <p:cNvSpPr txBox="1"/>
          <p:nvPr/>
        </p:nvSpPr>
        <p:spPr>
          <a:xfrm>
            <a:off x="7108133" y="3783729"/>
            <a:ext cx="1799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latin typeface="한컴 말랑말랑 Regular" panose="020F0303000000000000" pitchFamily="50" charset="-127"/>
                <a:ea typeface="한컴 말랑말랑 Regular" panose="020F0303000000000000" pitchFamily="50" charset="-127"/>
              </a:rPr>
              <a:t>②</a:t>
            </a:r>
          </a:p>
        </p:txBody>
      </p:sp>
      <p:sp>
        <p:nvSpPr>
          <p:cNvPr id="24" name="타원 23">
            <a:extLst>
              <a:ext uri="{FF2B5EF4-FFF2-40B4-BE49-F238E27FC236}">
                <a16:creationId xmlns:a16="http://schemas.microsoft.com/office/drawing/2014/main" id="{0A3CD002-661E-E893-2783-E38DC2B93EA1}"/>
              </a:ext>
            </a:extLst>
          </p:cNvPr>
          <p:cNvSpPr/>
          <p:nvPr/>
        </p:nvSpPr>
        <p:spPr>
          <a:xfrm>
            <a:off x="6840107" y="4965181"/>
            <a:ext cx="155855" cy="185137"/>
          </a:xfrm>
          <a:prstGeom prst="ellipse">
            <a:avLst/>
          </a:pr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>
                <a:solidFill>
                  <a:schemeClr val="tx1"/>
                </a:solidFill>
                <a:latin typeface="한컴 말랑말랑 Regular" panose="020F0303000000000000" pitchFamily="50" charset="-127"/>
                <a:ea typeface="한컴 말랑말랑 Regular" panose="020F0303000000000000" pitchFamily="50" charset="-127"/>
              </a:rPr>
              <a:t>3</a:t>
            </a:r>
            <a:endParaRPr lang="ko-KR" altLang="en-US" sz="1400" dirty="0">
              <a:solidFill>
                <a:schemeClr val="tx1"/>
              </a:solidFill>
              <a:latin typeface="한컴 말랑말랑 Regular" panose="020F0303000000000000" pitchFamily="50" charset="-127"/>
              <a:ea typeface="한컴 말랑말랑 Regular" panose="020F0303000000000000" pitchFamily="50" charset="-127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6DCA4962-B29C-4348-939C-E8F1AEBEEF8A}"/>
              </a:ext>
            </a:extLst>
          </p:cNvPr>
          <p:cNvSpPr txBox="1"/>
          <p:nvPr/>
        </p:nvSpPr>
        <p:spPr>
          <a:xfrm>
            <a:off x="1844499" y="4710356"/>
            <a:ext cx="1799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①</a:t>
            </a:r>
          </a:p>
        </p:txBody>
      </p:sp>
      <p:grpSp>
        <p:nvGrpSpPr>
          <p:cNvPr id="26" name="그룹 25">
            <a:extLst>
              <a:ext uri="{FF2B5EF4-FFF2-40B4-BE49-F238E27FC236}">
                <a16:creationId xmlns:a16="http://schemas.microsoft.com/office/drawing/2014/main" id="{5BDF3AF3-BF28-4E51-86B3-BED6ECCE9CCA}"/>
              </a:ext>
            </a:extLst>
          </p:cNvPr>
          <p:cNvGrpSpPr/>
          <p:nvPr/>
        </p:nvGrpSpPr>
        <p:grpSpPr>
          <a:xfrm>
            <a:off x="-2287" y="-14404"/>
            <a:ext cx="12196575" cy="350375"/>
            <a:chOff x="-2287" y="-14404"/>
            <a:chExt cx="12196575" cy="350375"/>
          </a:xfrm>
        </p:grpSpPr>
        <p:cxnSp>
          <p:nvCxnSpPr>
            <p:cNvPr id="27" name="직선 연결선 26">
              <a:extLst>
                <a:ext uri="{FF2B5EF4-FFF2-40B4-BE49-F238E27FC236}">
                  <a16:creationId xmlns:a16="http://schemas.microsoft.com/office/drawing/2014/main" id="{C9B4A477-E1F5-4560-B357-6375268CFFDE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35971"/>
              <a:ext cx="12194288" cy="0"/>
            </a:xfrm>
            <a:prstGeom prst="line">
              <a:avLst/>
            </a:prstGeom>
            <a:ln w="28575">
              <a:gradFill flip="none" rotWithShape="1">
                <a:gsLst>
                  <a:gs pos="0">
                    <a:schemeClr val="bg1"/>
                  </a:gs>
                  <a:gs pos="100000">
                    <a:srgbClr val="0070C0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직사각형 27">
              <a:extLst>
                <a:ext uri="{FF2B5EF4-FFF2-40B4-BE49-F238E27FC236}">
                  <a16:creationId xmlns:a16="http://schemas.microsoft.com/office/drawing/2014/main" id="{20FB909A-2859-4596-A1F2-4926B3774D47}"/>
                </a:ext>
              </a:extLst>
            </p:cNvPr>
            <p:cNvSpPr/>
            <p:nvPr/>
          </p:nvSpPr>
          <p:spPr>
            <a:xfrm>
              <a:off x="-2287" y="-14404"/>
              <a:ext cx="12192000" cy="337485"/>
            </a:xfrm>
            <a:prstGeom prst="rect">
              <a:avLst/>
            </a:prstGeom>
            <a:gradFill>
              <a:gsLst>
                <a:gs pos="100000">
                  <a:schemeClr val="bg1">
                    <a:lumMod val="50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ea typeface="한컴 말랑말랑 Regular" panose="020F0303000000000000" pitchFamily="50" charset="-127"/>
              </a:endParaRPr>
            </a:p>
          </p:txBody>
        </p:sp>
        <p:pic>
          <p:nvPicPr>
            <p:cNvPr id="29" name="그림 28">
              <a:extLst>
                <a:ext uri="{FF2B5EF4-FFF2-40B4-BE49-F238E27FC236}">
                  <a16:creationId xmlns:a16="http://schemas.microsoft.com/office/drawing/2014/main" id="{9BC3DC8A-024E-484D-AADA-21EF32ED0B7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1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738" r="-486" b="38825"/>
            <a:stretch/>
          </p:blipFill>
          <p:spPr>
            <a:xfrm>
              <a:off x="2287" y="-9518"/>
              <a:ext cx="9781504" cy="332599"/>
            </a:xfrm>
            <a:prstGeom prst="rect">
              <a:avLst/>
            </a:prstGeom>
          </p:spPr>
        </p:pic>
      </p:grpSp>
      <p:sp>
        <p:nvSpPr>
          <p:cNvPr id="30" name="TextBox 29">
            <a:extLst>
              <a:ext uri="{FF2B5EF4-FFF2-40B4-BE49-F238E27FC236}">
                <a16:creationId xmlns:a16="http://schemas.microsoft.com/office/drawing/2014/main" id="{62B1E468-6FC7-4D61-9743-5B54900EF379}"/>
              </a:ext>
            </a:extLst>
          </p:cNvPr>
          <p:cNvSpPr txBox="1"/>
          <p:nvPr/>
        </p:nvSpPr>
        <p:spPr>
          <a:xfrm>
            <a:off x="-2287" y="390136"/>
            <a:ext cx="701808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A</a:t>
            </a:r>
            <a:r>
              <a:rPr lang="ko-KR" altLang="en-US" sz="2000" b="1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사 </a:t>
            </a:r>
            <a:r>
              <a:rPr lang="en-US" altLang="ko-KR" sz="2000" b="1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1.2M </a:t>
            </a:r>
            <a:r>
              <a:rPr lang="ko-KR" altLang="en-US" sz="2000" b="1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추락사고 사례 분석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(24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년 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4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월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  <a:endParaRPr lang="ko-KR" altLang="en-US" sz="20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D63D2273-6B09-4D60-9010-820ED369062A}"/>
              </a:ext>
            </a:extLst>
          </p:cNvPr>
          <p:cNvSpPr txBox="1"/>
          <p:nvPr/>
        </p:nvSpPr>
        <p:spPr>
          <a:xfrm>
            <a:off x="-2287" y="907000"/>
            <a:ext cx="701808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dirty="0">
                <a:solidFill>
                  <a:srgbClr val="FFC0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현장상황</a:t>
            </a:r>
            <a:r>
              <a:rPr lang="en-US" altLang="ko-KR" sz="1600" dirty="0">
                <a:solidFill>
                  <a:srgbClr val="FFC0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: </a:t>
            </a:r>
            <a:r>
              <a:rPr lang="ko-KR" altLang="en-US" sz="1600" dirty="0" err="1">
                <a:solidFill>
                  <a:srgbClr val="FFC0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씨저리프트</a:t>
            </a:r>
            <a:r>
              <a:rPr lang="ko-KR" altLang="en-US" sz="1600" dirty="0">
                <a:solidFill>
                  <a:srgbClr val="FFC0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en-US" altLang="ko-KR" sz="1600" dirty="0">
                <a:solidFill>
                  <a:srgbClr val="FFC0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</a:t>
            </a:r>
            <a:r>
              <a:rPr lang="ko-KR" altLang="en-US" sz="1600" dirty="0">
                <a:solidFill>
                  <a:srgbClr val="FFC0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고속작업차 작업중 추락</a:t>
            </a:r>
            <a:r>
              <a:rPr lang="en-US" altLang="ko-KR" sz="1600" dirty="0">
                <a:solidFill>
                  <a:srgbClr val="FFC0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  <a:endParaRPr lang="ko-KR" altLang="en-US" sz="1600" dirty="0">
              <a:solidFill>
                <a:srgbClr val="FFC000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04BF8F45-B588-4234-B549-E0EE759F37B3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64617" y="1354725"/>
            <a:ext cx="4591613" cy="2499929"/>
          </a:xfrm>
          <a:prstGeom prst="rect">
            <a:avLst/>
          </a:prstGeom>
        </p:spPr>
      </p:pic>
      <p:pic>
        <p:nvPicPr>
          <p:cNvPr id="13" name="그림 12">
            <a:extLst>
              <a:ext uri="{FF2B5EF4-FFF2-40B4-BE49-F238E27FC236}">
                <a16:creationId xmlns:a16="http://schemas.microsoft.com/office/drawing/2014/main" id="{2C9C18D4-8537-4665-9333-6093D90845AF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24871" y="3797339"/>
            <a:ext cx="4591613" cy="2499929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174BC1B3-A243-49D4-AB30-546FE4DD4504}"/>
              </a:ext>
            </a:extLst>
          </p:cNvPr>
          <p:cNvSpPr txBox="1"/>
          <p:nvPr/>
        </p:nvSpPr>
        <p:spPr>
          <a:xfrm>
            <a:off x="45821" y="6227422"/>
            <a:ext cx="11767248" cy="63057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lnSpc>
                <a:spcPct val="90000"/>
              </a:lnSpc>
              <a:spcBef>
                <a:spcPct val="0"/>
              </a:spcBef>
              <a:buNone/>
              <a:defRPr sz="3000"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분석결과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: (1) 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균형을 잃고 몸이 뒤로 기울면서 추락 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-&gt; 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점프와 회전이 없는 추락으로 인식 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-&gt; 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충분한 추락 지속으로 격발</a:t>
            </a:r>
            <a:endParaRPr lang="en-US" altLang="ko-KR" sz="16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            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(2) 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뒤로 추락하면서 보호반응 또는 다른 신체부위 충돌 발생했을 것으로 추정</a:t>
            </a:r>
            <a:endParaRPr lang="en-US" altLang="ko-KR" sz="16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33" name="직사각형 32">
            <a:extLst>
              <a:ext uri="{FF2B5EF4-FFF2-40B4-BE49-F238E27FC236}">
                <a16:creationId xmlns:a16="http://schemas.microsoft.com/office/drawing/2014/main" id="{C4445196-1E06-4FAA-9EA3-4CF5042A3294}"/>
              </a:ext>
            </a:extLst>
          </p:cNvPr>
          <p:cNvSpPr/>
          <p:nvPr/>
        </p:nvSpPr>
        <p:spPr>
          <a:xfrm>
            <a:off x="4502662" y="1516299"/>
            <a:ext cx="417257" cy="2097689"/>
          </a:xfrm>
          <a:prstGeom prst="rect">
            <a:avLst/>
          </a:prstGeom>
          <a:solidFill>
            <a:srgbClr val="B2B2FF">
              <a:alpha val="6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한컴 말랑말랑 Regular" panose="020F0303000000000000" pitchFamily="50" charset="-127"/>
              <a:ea typeface="한컴 말랑말랑 Regular" panose="020F0303000000000000" pitchFamily="50" charset="-127"/>
            </a:endParaRPr>
          </a:p>
        </p:txBody>
      </p:sp>
      <p:sp>
        <p:nvSpPr>
          <p:cNvPr id="34" name="직사각형 33">
            <a:extLst>
              <a:ext uri="{FF2B5EF4-FFF2-40B4-BE49-F238E27FC236}">
                <a16:creationId xmlns:a16="http://schemas.microsoft.com/office/drawing/2014/main" id="{769C27C5-1A14-4FA1-9D83-CB5BB051401F}"/>
              </a:ext>
            </a:extLst>
          </p:cNvPr>
          <p:cNvSpPr/>
          <p:nvPr/>
        </p:nvSpPr>
        <p:spPr>
          <a:xfrm>
            <a:off x="3913404" y="1511428"/>
            <a:ext cx="592661" cy="2097690"/>
          </a:xfrm>
          <a:prstGeom prst="rect">
            <a:avLst/>
          </a:prstGeom>
          <a:solidFill>
            <a:srgbClr val="FFB2B2">
              <a:alpha val="6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한컴 말랑말랑 Regular" panose="020F0303000000000000" pitchFamily="50" charset="-127"/>
              <a:ea typeface="한컴 말랑말랑 Regular" panose="020F0303000000000000" pitchFamily="50" charset="-127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5A610BCA-9A3C-4FD1-A8BF-60504E3F7A5D}"/>
              </a:ext>
            </a:extLst>
          </p:cNvPr>
          <p:cNvSpPr txBox="1"/>
          <p:nvPr/>
        </p:nvSpPr>
        <p:spPr>
          <a:xfrm>
            <a:off x="3944092" y="1607298"/>
            <a:ext cx="2223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latin typeface="한컴 말랑말랑 Regular" panose="020F0303000000000000" pitchFamily="50" charset="-127"/>
                <a:ea typeface="한컴 말랑말랑 Regular" panose="020F0303000000000000" pitchFamily="50" charset="-127"/>
              </a:rPr>
              <a:t>①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150C7C53-C072-42AF-B6B4-20E95B7FE5CD}"/>
              </a:ext>
            </a:extLst>
          </p:cNvPr>
          <p:cNvSpPr txBox="1"/>
          <p:nvPr/>
        </p:nvSpPr>
        <p:spPr>
          <a:xfrm>
            <a:off x="4578316" y="2560273"/>
            <a:ext cx="2223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latin typeface="한컴 말랑말랑 Regular" panose="020F0303000000000000" pitchFamily="50" charset="-127"/>
                <a:ea typeface="한컴 말랑말랑 Regular" panose="020F0303000000000000" pitchFamily="50" charset="-127"/>
              </a:rPr>
              <a:t>②</a:t>
            </a:r>
          </a:p>
        </p:txBody>
      </p:sp>
    </p:spTree>
    <p:extLst>
      <p:ext uri="{BB962C8B-B14F-4D97-AF65-F5344CB8AC3E}">
        <p14:creationId xmlns:p14="http://schemas.microsoft.com/office/powerpoint/2010/main" val="3408835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스크린샷이(가) 표시된 사진">
            <a:extLst>
              <a:ext uri="{FF2B5EF4-FFF2-40B4-BE49-F238E27FC236}">
                <a16:creationId xmlns:a16="http://schemas.microsoft.com/office/drawing/2014/main" id="{EBC0AB42-8531-66E7-951E-47D3DBBADBE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1379"/>
          <a:stretch/>
        </p:blipFill>
        <p:spPr>
          <a:xfrm>
            <a:off x="6626797" y="537658"/>
            <a:ext cx="5338191" cy="578268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0ABA124-0524-6C64-AC89-F21FC64FDFAA}"/>
              </a:ext>
            </a:extLst>
          </p:cNvPr>
          <p:cNvSpPr txBox="1"/>
          <p:nvPr/>
        </p:nvSpPr>
        <p:spPr>
          <a:xfrm>
            <a:off x="6715353" y="694944"/>
            <a:ext cx="18549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>
                <a:solidFill>
                  <a:srgbClr val="FFFF00"/>
                </a:solidFill>
                <a:ea typeface="한컴 말랑말랑 Regular" panose="020F0303000000000000" pitchFamily="50" charset="-127"/>
              </a:rPr>
              <a:t>실제사고현장사진 </a:t>
            </a:r>
          </a:p>
        </p:txBody>
      </p:sp>
      <p:cxnSp>
        <p:nvCxnSpPr>
          <p:cNvPr id="7" name="연결선: 구부러짐 6">
            <a:extLst>
              <a:ext uri="{FF2B5EF4-FFF2-40B4-BE49-F238E27FC236}">
                <a16:creationId xmlns:a16="http://schemas.microsoft.com/office/drawing/2014/main" id="{E4034200-95F1-1E0E-3F01-B6F1B5574DE3}"/>
              </a:ext>
            </a:extLst>
          </p:cNvPr>
          <p:cNvCxnSpPr>
            <a:cxnSpLocks/>
          </p:cNvCxnSpPr>
          <p:nvPr/>
        </p:nvCxnSpPr>
        <p:spPr>
          <a:xfrm>
            <a:off x="8580730" y="3189427"/>
            <a:ext cx="1170432" cy="680314"/>
          </a:xfrm>
          <a:prstGeom prst="curvedConnector3">
            <a:avLst/>
          </a:prstGeom>
          <a:ln w="28575">
            <a:solidFill>
              <a:srgbClr val="FFFF00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BD27D49F-FD9D-ED35-C97B-AA09D6AA69C5}"/>
              </a:ext>
            </a:extLst>
          </p:cNvPr>
          <p:cNvSpPr txBox="1"/>
          <p:nvPr/>
        </p:nvSpPr>
        <p:spPr>
          <a:xfrm>
            <a:off x="8035921" y="2820095"/>
            <a:ext cx="116089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dirty="0">
                <a:solidFill>
                  <a:srgbClr val="FFFF00"/>
                </a:solidFill>
                <a:ea typeface="한컴 말랑말랑 Regular" panose="020F0303000000000000" pitchFamily="50" charset="-127"/>
              </a:rPr>
              <a:t>사고당시 </a:t>
            </a:r>
            <a:r>
              <a:rPr lang="ko-KR" altLang="en-US" sz="1200" b="1" dirty="0" err="1">
                <a:solidFill>
                  <a:srgbClr val="FFFF00"/>
                </a:solidFill>
                <a:ea typeface="한컴 말랑말랑 Regular" panose="020F0303000000000000" pitchFamily="50" charset="-127"/>
              </a:rPr>
              <a:t>이동로</a:t>
            </a:r>
            <a:r>
              <a:rPr lang="ko-KR" altLang="en-US" sz="1200" b="1" dirty="0">
                <a:solidFill>
                  <a:srgbClr val="FFFF00"/>
                </a:solidFill>
                <a:ea typeface="한컴 말랑말랑 Regular" panose="020F0303000000000000" pitchFamily="50" charset="-127"/>
              </a:rPr>
              <a:t> </a:t>
            </a:r>
          </a:p>
        </p:txBody>
      </p:sp>
      <p:pic>
        <p:nvPicPr>
          <p:cNvPr id="12" name="그림 11">
            <a:extLst>
              <a:ext uri="{FF2B5EF4-FFF2-40B4-BE49-F238E27FC236}">
                <a16:creationId xmlns:a16="http://schemas.microsoft.com/office/drawing/2014/main" id="{07E25106-B499-0778-971C-318A070BAEC6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grayscl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697" t="33233" r="43984" b="29319"/>
          <a:stretch/>
        </p:blipFill>
        <p:spPr>
          <a:xfrm rot="18384514" flipH="1">
            <a:off x="8620094" y="3130035"/>
            <a:ext cx="607575" cy="1040933"/>
          </a:xfrm>
          <a:prstGeom prst="rect">
            <a:avLst/>
          </a:prstGeom>
        </p:spPr>
      </p:pic>
      <p:sp>
        <p:nvSpPr>
          <p:cNvPr id="13" name="타원 12">
            <a:extLst>
              <a:ext uri="{FF2B5EF4-FFF2-40B4-BE49-F238E27FC236}">
                <a16:creationId xmlns:a16="http://schemas.microsoft.com/office/drawing/2014/main" id="{B09C4F00-7841-B50D-E79D-CB8A6F69DEED}"/>
              </a:ext>
            </a:extLst>
          </p:cNvPr>
          <p:cNvSpPr/>
          <p:nvPr/>
        </p:nvSpPr>
        <p:spPr>
          <a:xfrm>
            <a:off x="6380212" y="4819735"/>
            <a:ext cx="1944486" cy="1899277"/>
          </a:xfrm>
          <a:prstGeom prst="ellipse">
            <a:avLst/>
          </a:prstGeom>
          <a:noFill/>
          <a:ln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ea typeface="한컴 말랑말랑 Regular" panose="020F0303000000000000" pitchFamily="50" charset="-127"/>
            </a:endParaRPr>
          </a:p>
        </p:txBody>
      </p:sp>
      <p:grpSp>
        <p:nvGrpSpPr>
          <p:cNvPr id="14" name="그룹 13">
            <a:extLst>
              <a:ext uri="{FF2B5EF4-FFF2-40B4-BE49-F238E27FC236}">
                <a16:creationId xmlns:a16="http://schemas.microsoft.com/office/drawing/2014/main" id="{CCA9D1AF-B0C6-4FAE-9885-55333DDE4A6A}"/>
              </a:ext>
            </a:extLst>
          </p:cNvPr>
          <p:cNvGrpSpPr/>
          <p:nvPr/>
        </p:nvGrpSpPr>
        <p:grpSpPr>
          <a:xfrm>
            <a:off x="-2287" y="-14404"/>
            <a:ext cx="12196575" cy="350375"/>
            <a:chOff x="-2287" y="-14404"/>
            <a:chExt cx="12196575" cy="350375"/>
          </a:xfrm>
        </p:grpSpPr>
        <p:cxnSp>
          <p:nvCxnSpPr>
            <p:cNvPr id="15" name="직선 연결선 14">
              <a:extLst>
                <a:ext uri="{FF2B5EF4-FFF2-40B4-BE49-F238E27FC236}">
                  <a16:creationId xmlns:a16="http://schemas.microsoft.com/office/drawing/2014/main" id="{9D11E36B-600D-41E3-BA41-28183D6BBEAF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35971"/>
              <a:ext cx="12194288" cy="0"/>
            </a:xfrm>
            <a:prstGeom prst="line">
              <a:avLst/>
            </a:prstGeom>
            <a:ln w="28575">
              <a:gradFill flip="none" rotWithShape="1">
                <a:gsLst>
                  <a:gs pos="0">
                    <a:schemeClr val="bg1"/>
                  </a:gs>
                  <a:gs pos="100000">
                    <a:srgbClr val="0070C0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직사각형 19">
              <a:extLst>
                <a:ext uri="{FF2B5EF4-FFF2-40B4-BE49-F238E27FC236}">
                  <a16:creationId xmlns:a16="http://schemas.microsoft.com/office/drawing/2014/main" id="{BD62849E-02B7-4906-9E7E-D79590D848B7}"/>
                </a:ext>
              </a:extLst>
            </p:cNvPr>
            <p:cNvSpPr/>
            <p:nvPr/>
          </p:nvSpPr>
          <p:spPr>
            <a:xfrm>
              <a:off x="-2287" y="-14404"/>
              <a:ext cx="12192000" cy="337485"/>
            </a:xfrm>
            <a:prstGeom prst="rect">
              <a:avLst/>
            </a:prstGeom>
            <a:gradFill>
              <a:gsLst>
                <a:gs pos="100000">
                  <a:schemeClr val="bg1">
                    <a:lumMod val="50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ea typeface="한컴 말랑말랑 Regular" panose="020F0303000000000000" pitchFamily="50" charset="-127"/>
              </a:endParaRPr>
            </a:p>
          </p:txBody>
        </p:sp>
        <p:pic>
          <p:nvPicPr>
            <p:cNvPr id="21" name="그림 20">
              <a:extLst>
                <a:ext uri="{FF2B5EF4-FFF2-40B4-BE49-F238E27FC236}">
                  <a16:creationId xmlns:a16="http://schemas.microsoft.com/office/drawing/2014/main" id="{CABB7273-14AF-42FF-8EAE-289FD18FF90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738" r="-486" b="38825"/>
            <a:stretch/>
          </p:blipFill>
          <p:spPr>
            <a:xfrm>
              <a:off x="2287" y="-9518"/>
              <a:ext cx="9781504" cy="332599"/>
            </a:xfrm>
            <a:prstGeom prst="rect">
              <a:avLst/>
            </a:prstGeom>
          </p:spPr>
        </p:pic>
      </p:grpSp>
      <p:sp>
        <p:nvSpPr>
          <p:cNvPr id="22" name="TextBox 21">
            <a:extLst>
              <a:ext uri="{FF2B5EF4-FFF2-40B4-BE49-F238E27FC236}">
                <a16:creationId xmlns:a16="http://schemas.microsoft.com/office/drawing/2014/main" id="{4F9FF640-00FF-45E5-891A-3A4E3A16DC2B}"/>
              </a:ext>
            </a:extLst>
          </p:cNvPr>
          <p:cNvSpPr txBox="1"/>
          <p:nvPr/>
        </p:nvSpPr>
        <p:spPr>
          <a:xfrm>
            <a:off x="-2287" y="390136"/>
            <a:ext cx="701808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W</a:t>
            </a:r>
            <a:r>
              <a:rPr lang="ko-KR" altLang="en-US" sz="2000" b="1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사 </a:t>
            </a:r>
            <a:r>
              <a:rPr lang="en-US" altLang="ko-KR" sz="2000" b="1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3M </a:t>
            </a:r>
            <a:r>
              <a:rPr lang="ko-KR" altLang="en-US" sz="2000" b="1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추락사고 사례 분석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(24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년 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9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월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  <a:endParaRPr lang="ko-KR" altLang="en-US" sz="20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0109EFAB-A8DE-42D1-B0A6-F48F09D1B92E}"/>
              </a:ext>
            </a:extLst>
          </p:cNvPr>
          <p:cNvSpPr txBox="1"/>
          <p:nvPr/>
        </p:nvSpPr>
        <p:spPr>
          <a:xfrm>
            <a:off x="-2287" y="907000"/>
            <a:ext cx="701808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dirty="0">
                <a:solidFill>
                  <a:srgbClr val="FFC0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현장상황</a:t>
            </a:r>
            <a:r>
              <a:rPr lang="en-US" altLang="ko-KR" sz="1600" dirty="0">
                <a:solidFill>
                  <a:srgbClr val="FFC0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: </a:t>
            </a:r>
            <a:r>
              <a:rPr lang="ko-KR" altLang="en-US" sz="1600" dirty="0">
                <a:solidFill>
                  <a:srgbClr val="FFC0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컨테이너 결속작업 중 </a:t>
            </a:r>
            <a:r>
              <a:rPr lang="ko-KR" altLang="en-US" sz="1600" dirty="0" err="1">
                <a:solidFill>
                  <a:srgbClr val="FFC0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작업동선</a:t>
            </a:r>
            <a:r>
              <a:rPr lang="ko-KR" altLang="en-US" sz="1600" dirty="0">
                <a:solidFill>
                  <a:srgbClr val="FFC0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미준수로 인한 추락</a:t>
            </a: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0DA01869-DCC7-41E4-8D49-F7E088EA11E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11160" y="1266343"/>
            <a:ext cx="4561180" cy="2483360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1CB0C444-D352-488E-AD07-A9E4B33092A0}"/>
              </a:ext>
            </a:extLst>
          </p:cNvPr>
          <p:cNvSpPr txBox="1"/>
          <p:nvPr/>
        </p:nvSpPr>
        <p:spPr>
          <a:xfrm>
            <a:off x="45821" y="6227422"/>
            <a:ext cx="11767248" cy="63057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lnSpc>
                <a:spcPct val="90000"/>
              </a:lnSpc>
              <a:spcBef>
                <a:spcPct val="0"/>
              </a:spcBef>
              <a:buNone/>
              <a:defRPr sz="3000"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분석결과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: (1) 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연속적인 가속도 패턴으로 보아 보행 중이며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이전에 비해 각속도 변화가 큰 것으로 보아 균형을 잃은 상태로 보임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</a:p>
          <a:p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            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(2) 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옆으로 넘어져 </a:t>
            </a:r>
            <a:r>
              <a:rPr lang="en-US" altLang="ko-KR" sz="1600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gyroZ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회전 성분 발생 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오른쪽 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-&gt; 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왼쪽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</a:p>
        </p:txBody>
      </p:sp>
      <p:pic>
        <p:nvPicPr>
          <p:cNvPr id="25" name="그림 24">
            <a:extLst>
              <a:ext uri="{FF2B5EF4-FFF2-40B4-BE49-F238E27FC236}">
                <a16:creationId xmlns:a16="http://schemas.microsoft.com/office/drawing/2014/main" id="{F3C4ECEF-92EB-4290-80D9-E9DDBC5D507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11160" y="3723273"/>
            <a:ext cx="4561180" cy="2471017"/>
          </a:xfrm>
          <a:prstGeom prst="rect">
            <a:avLst/>
          </a:prstGeom>
        </p:spPr>
      </p:pic>
      <p:sp>
        <p:nvSpPr>
          <p:cNvPr id="17" name="직사각형 16">
            <a:extLst>
              <a:ext uri="{FF2B5EF4-FFF2-40B4-BE49-F238E27FC236}">
                <a16:creationId xmlns:a16="http://schemas.microsoft.com/office/drawing/2014/main" id="{AA0425DF-1011-4221-8FB1-82AAD9D49125}"/>
              </a:ext>
            </a:extLst>
          </p:cNvPr>
          <p:cNvSpPr/>
          <p:nvPr/>
        </p:nvSpPr>
        <p:spPr>
          <a:xfrm>
            <a:off x="4033272" y="1419003"/>
            <a:ext cx="592661" cy="4531997"/>
          </a:xfrm>
          <a:prstGeom prst="rect">
            <a:avLst/>
          </a:prstGeom>
          <a:solidFill>
            <a:srgbClr val="B2B2FF">
              <a:alpha val="6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한컴 말랑말랑 Regular" panose="020F0303000000000000" pitchFamily="50" charset="-127"/>
              <a:ea typeface="한컴 말랑말랑 Regular" panose="020F0303000000000000" pitchFamily="50" charset="-127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B4EB4F3C-DAA8-4C37-9057-80E6EC42EAC4}"/>
              </a:ext>
            </a:extLst>
          </p:cNvPr>
          <p:cNvSpPr/>
          <p:nvPr/>
        </p:nvSpPr>
        <p:spPr>
          <a:xfrm>
            <a:off x="2621859" y="1419002"/>
            <a:ext cx="1411414" cy="4531996"/>
          </a:xfrm>
          <a:prstGeom prst="rect">
            <a:avLst/>
          </a:prstGeom>
          <a:solidFill>
            <a:srgbClr val="FFB2B2">
              <a:alpha val="6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한컴 말랑말랑 Regular" panose="020F0303000000000000" pitchFamily="50" charset="-127"/>
              <a:ea typeface="한컴 말랑말랑 Regular" panose="020F0303000000000000" pitchFamily="50" charset="-127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7A420B01-BD2E-445E-A5D1-27CE2A2C022E}"/>
              </a:ext>
            </a:extLst>
          </p:cNvPr>
          <p:cNvSpPr txBox="1"/>
          <p:nvPr/>
        </p:nvSpPr>
        <p:spPr>
          <a:xfrm>
            <a:off x="3327566" y="3506838"/>
            <a:ext cx="2223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latin typeface="한컴 말랑말랑 Regular" panose="020F0303000000000000" pitchFamily="50" charset="-127"/>
                <a:ea typeface="한컴 말랑말랑 Regular" panose="020F0303000000000000" pitchFamily="50" charset="-127"/>
              </a:rPr>
              <a:t>①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410FD3DF-F655-40CD-AB01-5A461C18BF51}"/>
              </a:ext>
            </a:extLst>
          </p:cNvPr>
          <p:cNvSpPr txBox="1"/>
          <p:nvPr/>
        </p:nvSpPr>
        <p:spPr>
          <a:xfrm>
            <a:off x="4163749" y="3500334"/>
            <a:ext cx="2223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latin typeface="한컴 말랑말랑 Regular" panose="020F0303000000000000" pitchFamily="50" charset="-127"/>
                <a:ea typeface="한컴 말랑말랑 Regular" panose="020F0303000000000000" pitchFamily="50" charset="-127"/>
              </a:rPr>
              <a:t>②</a:t>
            </a:r>
          </a:p>
        </p:txBody>
      </p:sp>
    </p:spTree>
    <p:extLst>
      <p:ext uri="{BB962C8B-B14F-4D97-AF65-F5344CB8AC3E}">
        <p14:creationId xmlns:p14="http://schemas.microsoft.com/office/powerpoint/2010/main" val="541295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그룹 9">
            <a:extLst>
              <a:ext uri="{FF2B5EF4-FFF2-40B4-BE49-F238E27FC236}">
                <a16:creationId xmlns:a16="http://schemas.microsoft.com/office/drawing/2014/main" id="{F5CCA8F9-F965-4D44-DB79-AD2FBA87B6DD}"/>
              </a:ext>
            </a:extLst>
          </p:cNvPr>
          <p:cNvGrpSpPr/>
          <p:nvPr/>
        </p:nvGrpSpPr>
        <p:grpSpPr>
          <a:xfrm>
            <a:off x="-1673504" y="-138497"/>
            <a:ext cx="17610335" cy="3233063"/>
            <a:chOff x="-1673504" y="-138497"/>
            <a:chExt cx="17610335" cy="3233063"/>
          </a:xfrm>
        </p:grpSpPr>
        <p:sp>
          <p:nvSpPr>
            <p:cNvPr id="16" name="자유형: 도형 15">
              <a:extLst>
                <a:ext uri="{FF2B5EF4-FFF2-40B4-BE49-F238E27FC236}">
                  <a16:creationId xmlns:a16="http://schemas.microsoft.com/office/drawing/2014/main" id="{4D25B49C-7E3E-3819-FA2C-3418999C1788}"/>
                </a:ext>
              </a:extLst>
            </p:cNvPr>
            <p:cNvSpPr/>
            <p:nvPr/>
          </p:nvSpPr>
          <p:spPr>
            <a:xfrm rot="10800000" flipH="1">
              <a:off x="-1673504" y="6241"/>
              <a:ext cx="16829785" cy="3088325"/>
            </a:xfrm>
            <a:custGeom>
              <a:avLst/>
              <a:gdLst>
                <a:gd name="connsiteX0" fmla="*/ 16770520 w 16770519"/>
                <a:gd name="connsiteY0" fmla="*/ 1626229 h 2668100"/>
                <a:gd name="connsiteX1" fmla="*/ 7624996 w 16770519"/>
                <a:gd name="connsiteY1" fmla="*/ 956142 h 2668100"/>
                <a:gd name="connsiteX2" fmla="*/ 0 w 16770519"/>
                <a:gd name="connsiteY2" fmla="*/ 1291134 h 2668100"/>
                <a:gd name="connsiteX3" fmla="*/ 0 w 16770519"/>
                <a:gd name="connsiteY3" fmla="*/ 2668100 h 2668100"/>
                <a:gd name="connsiteX4" fmla="*/ 16770520 w 16770519"/>
                <a:gd name="connsiteY4" fmla="*/ 2668100 h 2668100"/>
                <a:gd name="connsiteX5" fmla="*/ 16770520 w 16770519"/>
                <a:gd name="connsiteY5" fmla="*/ 1626177 h 266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6770519" h="2668100">
                  <a:moveTo>
                    <a:pt x="16770520" y="1626229"/>
                  </a:moveTo>
                  <a:cubicBezTo>
                    <a:pt x="16770520" y="1626229"/>
                    <a:pt x="12414589" y="2770631"/>
                    <a:pt x="7624996" y="956142"/>
                  </a:cubicBezTo>
                  <a:cubicBezTo>
                    <a:pt x="2835404" y="-858398"/>
                    <a:pt x="1103241" y="288570"/>
                    <a:pt x="0" y="1291134"/>
                  </a:cubicBezTo>
                  <a:lnTo>
                    <a:pt x="0" y="2668100"/>
                  </a:lnTo>
                  <a:lnTo>
                    <a:pt x="16770520" y="2668100"/>
                  </a:lnTo>
                  <a:cubicBezTo>
                    <a:pt x="16770520" y="2668100"/>
                    <a:pt x="16770520" y="1626177"/>
                    <a:pt x="16770520" y="1626177"/>
                  </a:cubicBezTo>
                  <a:close/>
                </a:path>
              </a:pathLst>
            </a:custGeom>
            <a:solidFill>
              <a:schemeClr val="accent1">
                <a:lumMod val="75000"/>
                <a:alpha val="11000"/>
              </a:schemeClr>
            </a:solidFill>
            <a:ln w="41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dirty="0">
                <a:ea typeface="한컴 말랑말랑 Regular" panose="020F0303000000000000" pitchFamily="50" charset="-127"/>
              </a:endParaRPr>
            </a:p>
          </p:txBody>
        </p:sp>
        <p:sp>
          <p:nvSpPr>
            <p:cNvPr id="17" name="자유형: 도형 16">
              <a:extLst>
                <a:ext uri="{FF2B5EF4-FFF2-40B4-BE49-F238E27FC236}">
                  <a16:creationId xmlns:a16="http://schemas.microsoft.com/office/drawing/2014/main" id="{405A9A1C-B0C3-C94B-A920-C092D9F87AD6}"/>
                </a:ext>
              </a:extLst>
            </p:cNvPr>
            <p:cNvSpPr/>
            <p:nvPr/>
          </p:nvSpPr>
          <p:spPr>
            <a:xfrm rot="10800000" flipH="1">
              <a:off x="-892954" y="-138497"/>
              <a:ext cx="16829785" cy="2668100"/>
            </a:xfrm>
            <a:custGeom>
              <a:avLst/>
              <a:gdLst>
                <a:gd name="connsiteX0" fmla="*/ 16770520 w 16770519"/>
                <a:gd name="connsiteY0" fmla="*/ 1626229 h 2668100"/>
                <a:gd name="connsiteX1" fmla="*/ 7624996 w 16770519"/>
                <a:gd name="connsiteY1" fmla="*/ 956142 h 2668100"/>
                <a:gd name="connsiteX2" fmla="*/ 0 w 16770519"/>
                <a:gd name="connsiteY2" fmla="*/ 1291134 h 2668100"/>
                <a:gd name="connsiteX3" fmla="*/ 0 w 16770519"/>
                <a:gd name="connsiteY3" fmla="*/ 2668100 h 2668100"/>
                <a:gd name="connsiteX4" fmla="*/ 16770520 w 16770519"/>
                <a:gd name="connsiteY4" fmla="*/ 2668100 h 2668100"/>
                <a:gd name="connsiteX5" fmla="*/ 16770520 w 16770519"/>
                <a:gd name="connsiteY5" fmla="*/ 1626177 h 266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6770519" h="2668100">
                  <a:moveTo>
                    <a:pt x="16770520" y="1626229"/>
                  </a:moveTo>
                  <a:cubicBezTo>
                    <a:pt x="16770520" y="1626229"/>
                    <a:pt x="12414589" y="2770631"/>
                    <a:pt x="7624996" y="956142"/>
                  </a:cubicBezTo>
                  <a:cubicBezTo>
                    <a:pt x="2835404" y="-858398"/>
                    <a:pt x="1103241" y="288570"/>
                    <a:pt x="0" y="1291134"/>
                  </a:cubicBezTo>
                  <a:lnTo>
                    <a:pt x="0" y="2668100"/>
                  </a:lnTo>
                  <a:lnTo>
                    <a:pt x="16770520" y="2668100"/>
                  </a:lnTo>
                  <a:cubicBezTo>
                    <a:pt x="16770520" y="2668100"/>
                    <a:pt x="16770520" y="1626177"/>
                    <a:pt x="16770520" y="1626177"/>
                  </a:cubicBezTo>
                  <a:close/>
                </a:path>
              </a:pathLst>
            </a:custGeom>
            <a:solidFill>
              <a:schemeClr val="accent1">
                <a:lumMod val="75000"/>
                <a:alpha val="11000"/>
              </a:schemeClr>
            </a:solidFill>
            <a:ln w="41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dirty="0">
                <a:ea typeface="한컴 말랑말랑 Regular" panose="020F0303000000000000" pitchFamily="50" charset="-127"/>
              </a:endParaRPr>
            </a:p>
          </p:txBody>
        </p:sp>
      </p:grpSp>
      <p:pic>
        <p:nvPicPr>
          <p:cNvPr id="21" name="그림 20" descr="실내, 헬멧, 머리장식이(가) 표시된 사진&#10;&#10;자동 생성된 설명">
            <a:extLst>
              <a:ext uri="{FF2B5EF4-FFF2-40B4-BE49-F238E27FC236}">
                <a16:creationId xmlns:a16="http://schemas.microsoft.com/office/drawing/2014/main" id="{83991655-C540-732D-42F4-A680EBDB26E6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30000"/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" y="810381"/>
            <a:ext cx="12190476" cy="6047619"/>
          </a:xfrm>
          <a:prstGeom prst="rect">
            <a:avLst/>
          </a:prstGeom>
        </p:spPr>
      </p:pic>
      <p:sp>
        <p:nvSpPr>
          <p:cNvPr id="3" name="TextBox 4">
            <a:extLst>
              <a:ext uri="{FF2B5EF4-FFF2-40B4-BE49-F238E27FC236}">
                <a16:creationId xmlns:a16="http://schemas.microsoft.com/office/drawing/2014/main" id="{237AA093-2F56-6351-FBCF-A2956786D0F2}"/>
              </a:ext>
            </a:extLst>
          </p:cNvPr>
          <p:cNvSpPr txBox="1"/>
          <p:nvPr/>
        </p:nvSpPr>
        <p:spPr>
          <a:xfrm>
            <a:off x="2579012" y="2471354"/>
            <a:ext cx="7033978" cy="1046440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Pretendard Medium" panose="02000503000000020004" pitchFamily="2" charset="-127"/>
                <a:ea typeface="Pretendard Medium" panose="02000503000000020004" pitchFamily="2" charset="-127"/>
                <a:cs typeface="Pretendard Medium" panose="02000503000000020004" pitchFamily="2" charset="-127"/>
              </a:rPr>
              <a:t>우리 가족의 </a:t>
            </a:r>
            <a:r>
              <a:rPr lang="ko-KR" altLang="en-US" sz="3400" b="1" dirty="0">
                <a:solidFill>
                  <a:srgbClr val="2874E9"/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안전</a:t>
            </a:r>
            <a:r>
              <a:rPr lang="ko-KR" altLang="en-US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Pretendard Medium" panose="02000503000000020004" pitchFamily="2" charset="-127"/>
                <a:ea typeface="Pretendard Medium" panose="02000503000000020004" pitchFamily="2" charset="-127"/>
                <a:cs typeface="Pretendard Medium" panose="02000503000000020004" pitchFamily="2" charset="-127"/>
              </a:rPr>
              <a:t>을</a:t>
            </a:r>
            <a:r>
              <a:rPr lang="ko-KR" altLang="en-US" sz="3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 </a:t>
            </a:r>
            <a:r>
              <a:rPr lang="ko-KR" altLang="en-US" sz="3400" b="1" dirty="0">
                <a:solidFill>
                  <a:srgbClr val="2874E9"/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책임</a:t>
            </a:r>
            <a:r>
              <a:rPr lang="ko-KR" altLang="en-US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Pretendard Medium" panose="02000503000000020004" pitchFamily="2" charset="-127"/>
                <a:ea typeface="Pretendard Medium" panose="02000503000000020004" pitchFamily="2" charset="-127"/>
                <a:cs typeface="Pretendard Medium" panose="02000503000000020004" pitchFamily="2" charset="-127"/>
              </a:rPr>
              <a:t>지는</a:t>
            </a:r>
            <a:r>
              <a:rPr lang="ko-KR" altLang="en-US" sz="3200" dirty="0">
                <a:solidFill>
                  <a:schemeClr val="tx1">
                    <a:lumMod val="85000"/>
                    <a:lumOff val="15000"/>
                  </a:schemeClr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 </a:t>
            </a:r>
            <a:endParaRPr lang="en-US" altLang="ko-KR" sz="3200" dirty="0">
              <a:solidFill>
                <a:schemeClr val="tx1">
                  <a:lumMod val="85000"/>
                  <a:lumOff val="15000"/>
                </a:schemeClr>
              </a:solidFill>
              <a:latin typeface="Pretendard ExtraBold" panose="02000903000000020004" pitchFamily="50" charset="-127"/>
              <a:ea typeface="Pretendard ExtraBold" panose="02000903000000020004" pitchFamily="50" charset="-127"/>
              <a:cs typeface="Pretendard ExtraBold" panose="02000903000000020004" pitchFamily="50" charset="-127"/>
            </a:endParaRPr>
          </a:p>
          <a:p>
            <a:pPr algn="ctr"/>
            <a:r>
              <a:rPr lang="en-US" altLang="ko-KR" sz="3400" b="1" dirty="0">
                <a:solidFill>
                  <a:srgbClr val="2874E9"/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Global Social Impact </a:t>
            </a:r>
            <a:r>
              <a:rPr lang="ko-KR" altLang="en-US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Pretendard Medium" panose="02000503000000020004" pitchFamily="2" charset="-127"/>
                <a:ea typeface="Pretendard Medium" panose="02000503000000020004" pitchFamily="2" charset="-127"/>
                <a:cs typeface="Pretendard Medium" panose="02000503000000020004" pitchFamily="2" charset="-127"/>
              </a:rPr>
              <a:t>기업이 되겠습니다</a:t>
            </a:r>
            <a:r>
              <a:rPr lang="en-US" altLang="ko-KR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Pretendard Medium" panose="02000503000000020004" pitchFamily="2" charset="-127"/>
                <a:ea typeface="Pretendard Medium" panose="02000503000000020004" pitchFamily="2" charset="-127"/>
                <a:cs typeface="Pretendard Medium" panose="02000503000000020004" pitchFamily="2" charset="-127"/>
              </a:rPr>
              <a:t>.</a:t>
            </a:r>
            <a:endParaRPr lang="en-US" altLang="ko-KR" sz="3200" dirty="0">
              <a:solidFill>
                <a:schemeClr val="tx1">
                  <a:lumMod val="85000"/>
                  <a:lumOff val="15000"/>
                </a:schemeClr>
              </a:solidFill>
              <a:latin typeface="Pretendard Medium" panose="02000503000000020004" pitchFamily="2" charset="-127"/>
              <a:ea typeface="Pretendard Medium" panose="02000503000000020004" pitchFamily="2" charset="-127"/>
              <a:cs typeface="Pretendard Medium" panose="02000503000000020004" pitchFamily="2" charset="-127"/>
            </a:endParaRPr>
          </a:p>
        </p:txBody>
      </p:sp>
      <p:grpSp>
        <p:nvGrpSpPr>
          <p:cNvPr id="11" name="그룹 10">
            <a:extLst>
              <a:ext uri="{FF2B5EF4-FFF2-40B4-BE49-F238E27FC236}">
                <a16:creationId xmlns:a16="http://schemas.microsoft.com/office/drawing/2014/main" id="{D70D5365-B645-FC32-46D7-673F1D96FD48}"/>
              </a:ext>
            </a:extLst>
          </p:cNvPr>
          <p:cNvGrpSpPr/>
          <p:nvPr/>
        </p:nvGrpSpPr>
        <p:grpSpPr>
          <a:xfrm>
            <a:off x="5770683" y="2275000"/>
            <a:ext cx="1602746" cy="92356"/>
            <a:chOff x="3171862" y="2989654"/>
            <a:chExt cx="1602746" cy="92356"/>
          </a:xfrm>
          <a:solidFill>
            <a:srgbClr val="2874E9"/>
          </a:solidFill>
        </p:grpSpPr>
        <p:sp>
          <p:nvSpPr>
            <p:cNvPr id="22" name="타원 21">
              <a:extLst>
                <a:ext uri="{FF2B5EF4-FFF2-40B4-BE49-F238E27FC236}">
                  <a16:creationId xmlns:a16="http://schemas.microsoft.com/office/drawing/2014/main" id="{2360DC5C-335E-CD39-E4CB-963729E36E2C}"/>
                </a:ext>
              </a:extLst>
            </p:cNvPr>
            <p:cNvSpPr/>
            <p:nvPr/>
          </p:nvSpPr>
          <p:spPr>
            <a:xfrm>
              <a:off x="3171862" y="2989654"/>
              <a:ext cx="92356" cy="923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ko-KR" altLang="en-US" dirty="0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23" name="타원 22">
              <a:extLst>
                <a:ext uri="{FF2B5EF4-FFF2-40B4-BE49-F238E27FC236}">
                  <a16:creationId xmlns:a16="http://schemas.microsoft.com/office/drawing/2014/main" id="{7D895BA3-C8E0-B1C6-ADD4-C79D6847B79A}"/>
                </a:ext>
              </a:extLst>
            </p:cNvPr>
            <p:cNvSpPr/>
            <p:nvPr/>
          </p:nvSpPr>
          <p:spPr>
            <a:xfrm>
              <a:off x="3532542" y="2989654"/>
              <a:ext cx="92356" cy="923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ko-KR" altLang="en-US" dirty="0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24" name="타원 23">
              <a:extLst>
                <a:ext uri="{FF2B5EF4-FFF2-40B4-BE49-F238E27FC236}">
                  <a16:creationId xmlns:a16="http://schemas.microsoft.com/office/drawing/2014/main" id="{119DA4FC-B710-39C1-E42C-36B97A0B546B}"/>
                </a:ext>
              </a:extLst>
            </p:cNvPr>
            <p:cNvSpPr/>
            <p:nvPr/>
          </p:nvSpPr>
          <p:spPr>
            <a:xfrm>
              <a:off x="4317402" y="2989654"/>
              <a:ext cx="92356" cy="923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ko-KR" altLang="en-US" dirty="0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25" name="타원 24">
              <a:extLst>
                <a:ext uri="{FF2B5EF4-FFF2-40B4-BE49-F238E27FC236}">
                  <a16:creationId xmlns:a16="http://schemas.microsoft.com/office/drawing/2014/main" id="{35603D05-8453-73D0-6406-B00B9B6AA771}"/>
                </a:ext>
              </a:extLst>
            </p:cNvPr>
            <p:cNvSpPr/>
            <p:nvPr/>
          </p:nvSpPr>
          <p:spPr>
            <a:xfrm>
              <a:off x="4682252" y="2989654"/>
              <a:ext cx="92356" cy="923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ko-KR" altLang="en-US" dirty="0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</p:grpSp>
      <p:pic>
        <p:nvPicPr>
          <p:cNvPr id="12" name="그림 11">
            <a:extLst>
              <a:ext uri="{FF2B5EF4-FFF2-40B4-BE49-F238E27FC236}">
                <a16:creationId xmlns:a16="http://schemas.microsoft.com/office/drawing/2014/main" id="{92041DB7-78D3-4577-843B-2EB11224270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8841" y="4178016"/>
            <a:ext cx="2072790" cy="1253637"/>
          </a:xfrm>
          <a:prstGeom prst="rect">
            <a:avLst/>
          </a:prstGeom>
        </p:spPr>
      </p:pic>
      <p:sp>
        <p:nvSpPr>
          <p:cNvPr id="15" name="직사각형 14">
            <a:extLst>
              <a:ext uri="{FF2B5EF4-FFF2-40B4-BE49-F238E27FC236}">
                <a16:creationId xmlns:a16="http://schemas.microsoft.com/office/drawing/2014/main" id="{57F21497-5F37-E747-B382-0193A2C40F5D}"/>
              </a:ext>
            </a:extLst>
          </p:cNvPr>
          <p:cNvSpPr/>
          <p:nvPr/>
        </p:nvSpPr>
        <p:spPr>
          <a:xfrm>
            <a:off x="9193386" y="6445899"/>
            <a:ext cx="2292935" cy="138499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en-US" altLang="ko-KR" sz="900" dirty="0"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" panose="02000503000000020004" pitchFamily="50" charset="-127"/>
              </a:rPr>
              <a:t>as of 2025.2.7  I  </a:t>
            </a:r>
            <a:r>
              <a:rPr lang="ko-KR" altLang="en-US" sz="900" dirty="0"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" panose="02000503000000020004" pitchFamily="50" charset="-127"/>
              </a:rPr>
              <a:t>세이프웨어</a:t>
            </a:r>
            <a:r>
              <a:rPr lang="en-US" altLang="ko-KR" sz="900" dirty="0"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" panose="02000503000000020004" pitchFamily="50" charset="-127"/>
              </a:rPr>
              <a:t>(</a:t>
            </a:r>
            <a:r>
              <a:rPr lang="ko-KR" altLang="en-US" sz="900" dirty="0"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" panose="02000503000000020004" pitchFamily="50" charset="-127"/>
              </a:rPr>
              <a:t>주</a:t>
            </a:r>
            <a:r>
              <a:rPr lang="en-US" altLang="ko-KR" sz="900" dirty="0"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" panose="02000503000000020004" pitchFamily="50" charset="-127"/>
              </a:rPr>
              <a:t>)</a:t>
            </a:r>
            <a:r>
              <a:rPr lang="ko-KR" altLang="en-US" sz="900" b="1" dirty="0"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" panose="02000503000000020004" pitchFamily="50" charset="-127"/>
              </a:rPr>
              <a:t>    </a:t>
            </a:r>
            <a:r>
              <a:rPr lang="en-US" altLang="ko-KR" sz="900" dirty="0"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" panose="02000503000000020004" pitchFamily="50" charset="-127"/>
              </a:rPr>
              <a:t>I </a:t>
            </a:r>
            <a:r>
              <a:rPr lang="ko-KR" altLang="en-US" sz="900" b="1" dirty="0"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" panose="02000503000000020004" pitchFamily="50" charset="-127"/>
              </a:rPr>
              <a:t> </a:t>
            </a:r>
            <a:r>
              <a:rPr lang="ko-KR" altLang="en-US" sz="900" dirty="0"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" panose="02000503000000020004" pitchFamily="50" charset="-127"/>
              </a:rPr>
              <a:t> </a:t>
            </a:r>
            <a:r>
              <a:rPr lang="en-US" altLang="ko-KR" sz="900" dirty="0"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" panose="02000503000000020004" pitchFamily="50" charset="-127"/>
              </a:rPr>
              <a:t>SW</a:t>
            </a:r>
            <a:r>
              <a:rPr lang="ko-KR" altLang="en-US" sz="900" dirty="0"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" panose="02000503000000020004" pitchFamily="50" charset="-127"/>
              </a:rPr>
              <a:t>개발실</a:t>
            </a:r>
            <a:endParaRPr lang="en-US" altLang="ko-KR" sz="900" dirty="0">
              <a:latin typeface="배달의민족 주아" panose="02020603020101020101" pitchFamily="18" charset="-127"/>
              <a:ea typeface="배달의민족 주아" panose="02020603020101020101" pitchFamily="18" charset="-127"/>
              <a:cs typeface="Pretendard" panose="02000503000000020004" pitchFamily="50" charset="-127"/>
            </a:endParaRPr>
          </a:p>
        </p:txBody>
      </p:sp>
      <p:grpSp>
        <p:nvGrpSpPr>
          <p:cNvPr id="7" name="그룹 6">
            <a:extLst>
              <a:ext uri="{FF2B5EF4-FFF2-40B4-BE49-F238E27FC236}">
                <a16:creationId xmlns:a16="http://schemas.microsoft.com/office/drawing/2014/main" id="{CD18908C-76C7-F18D-533E-51A3B0F6BCB3}"/>
              </a:ext>
            </a:extLst>
          </p:cNvPr>
          <p:cNvGrpSpPr/>
          <p:nvPr/>
        </p:nvGrpSpPr>
        <p:grpSpPr>
          <a:xfrm>
            <a:off x="336318" y="0"/>
            <a:ext cx="2170673" cy="827429"/>
            <a:chOff x="336318" y="0"/>
            <a:chExt cx="2170673" cy="827429"/>
          </a:xfrm>
        </p:grpSpPr>
        <p:sp>
          <p:nvSpPr>
            <p:cNvPr id="8" name="사각형: 둥근 위쪽 모서리 28">
              <a:extLst>
                <a:ext uri="{FF2B5EF4-FFF2-40B4-BE49-F238E27FC236}">
                  <a16:creationId xmlns:a16="http://schemas.microsoft.com/office/drawing/2014/main" id="{2CF9F44A-020C-898E-8B6A-C3DA61057F76}"/>
                </a:ext>
              </a:extLst>
            </p:cNvPr>
            <p:cNvSpPr/>
            <p:nvPr/>
          </p:nvSpPr>
          <p:spPr>
            <a:xfrm rot="10800000">
              <a:off x="336318" y="0"/>
              <a:ext cx="2170673" cy="827429"/>
            </a:xfrm>
            <a:prstGeom prst="round2SameRect">
              <a:avLst>
                <a:gd name="adj1" fmla="val 22500"/>
                <a:gd name="adj2" fmla="val 0"/>
              </a:avLst>
            </a:prstGeom>
            <a:solidFill>
              <a:srgbClr val="2874E9"/>
            </a:solidFill>
            <a:ln>
              <a:noFill/>
            </a:ln>
            <a:effectLst>
              <a:outerShdw blurRad="63500" dist="25400" dir="6840000" sx="102000" sy="102000" algn="tl" rotWithShape="0">
                <a:prstClr val="black">
                  <a:alpha val="23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29051" latinLnBrk="0">
                <a:defRPr/>
              </a:pPr>
              <a:endParaRPr lang="ko-KR" altLang="en-US" sz="1829" dirty="0">
                <a:solidFill>
                  <a:prstClr val="white"/>
                </a:solidFill>
                <a:latin typeface="Spoqa Han Sans Neo"/>
                <a:ea typeface="Pretendard Light" panose="02000403000000020004" pitchFamily="50" charset="-127"/>
              </a:endParaRP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0EBE9D2C-B05B-D12E-38A9-58DA648E437D}"/>
                </a:ext>
              </a:extLst>
            </p:cNvPr>
            <p:cNvSpPr txBox="1"/>
            <p:nvPr/>
          </p:nvSpPr>
          <p:spPr>
            <a:xfrm>
              <a:off x="879934" y="288820"/>
              <a:ext cx="938719" cy="461665"/>
            </a:xfrm>
            <a:prstGeom prst="rect">
              <a:avLst/>
            </a:prstGeom>
            <a:noFill/>
          </p:spPr>
          <p:txBody>
            <a:bodyPr wrap="none" rIns="0" rtlCol="0">
              <a:spAutoFit/>
            </a:bodyPr>
            <a:lstStyle/>
            <a:p>
              <a:pPr>
                <a:defRPr/>
              </a:pPr>
              <a:r>
                <a:rPr lang="en-US" altLang="ko-KR" sz="2400" spc="-50" dirty="0">
                  <a:solidFill>
                    <a:schemeClr val="bg1"/>
                  </a:solidFill>
                  <a:latin typeface="Pretendard SemiBold" panose="02000703000000020004" pitchFamily="2" charset="-127"/>
                  <a:ea typeface="Pretendard SemiBold" panose="02000703000000020004" pitchFamily="2" charset="-127"/>
                  <a:cs typeface="Pretendard SemiBold" panose="02000703000000020004" pitchFamily="2" charset="-127"/>
                </a:rPr>
                <a:t>Vision</a:t>
              </a:r>
              <a:endParaRPr lang="ko-KR" altLang="en-US" sz="2400" spc="-50" dirty="0">
                <a:solidFill>
                  <a:schemeClr val="bg1"/>
                </a:solidFill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822907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path" presetSubtype="0" accel="50000" decel="50000" fill="hold" grpId="1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0 -4.07407E-6 L 0 0.03172 " pathEditMode="relative" rAng="0" ptsTypes="AA">
                                      <p:cBhvr>
                                        <p:cTn id="9" dur="750" spd="-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57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0.01551 L -2.5E-6 4.07407E-6 " pathEditMode="relative" rAng="0" ptsTypes="AA">
                                      <p:cBhvr>
                                        <p:cTn id="15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7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theme/theme1.xml><?xml version="1.0" encoding="utf-8"?>
<a:theme xmlns:a="http://schemas.openxmlformats.org/drawingml/2006/main" name="Тема Office">
  <a:themeElements>
    <a:clrScheme name="사용자 지정 1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0499E"/>
      </a:accent1>
      <a:accent2>
        <a:srgbClr val="C0D60C"/>
      </a:accent2>
      <a:accent3>
        <a:srgbClr val="F49100"/>
      </a:accent3>
      <a:accent4>
        <a:srgbClr val="10CF9B"/>
      </a:accent4>
      <a:accent5>
        <a:srgbClr val="009DD9"/>
      </a:accent5>
      <a:accent6>
        <a:srgbClr val="A5C249"/>
      </a:accent6>
      <a:hlink>
        <a:srgbClr val="F49100"/>
      </a:hlink>
      <a:folHlink>
        <a:srgbClr val="85DFD0"/>
      </a:folHlink>
    </a:clrScheme>
    <a:fontScheme name="사용자 지정 2">
      <a:majorFont>
        <a:latin typeface="Rajdhani SemiBold"/>
        <a:ea typeface="넥슨 풋볼고딕 L"/>
        <a:cs typeface=""/>
      </a:majorFont>
      <a:minorFont>
        <a:latin typeface="Roboto Light"/>
        <a:ea typeface="Noto Sans KR Light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4001</TotalTime>
  <Words>730</Words>
  <Application>Microsoft Office PowerPoint</Application>
  <PresentationFormat>와이드스크린</PresentationFormat>
  <Paragraphs>105</Paragraphs>
  <Slides>12</Slides>
  <Notes>8</Notes>
  <HiddenSlides>0</HiddenSlides>
  <MMClips>0</MMClips>
  <ScaleCrop>false</ScaleCrop>
  <HeadingPairs>
    <vt:vector size="6" baseType="variant">
      <vt:variant>
        <vt:lpstr>사용한 글꼴</vt:lpstr>
      </vt:variant>
      <vt:variant>
        <vt:i4>15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12</vt:i4>
      </vt:variant>
    </vt:vector>
  </HeadingPairs>
  <TitlesOfParts>
    <vt:vector size="28" baseType="lpstr">
      <vt:lpstr>Arial</vt:lpstr>
      <vt:lpstr>Roboto</vt:lpstr>
      <vt:lpstr>Spoqa Han Sans Neo</vt:lpstr>
      <vt:lpstr>Pretendard SemiBold</vt:lpstr>
      <vt:lpstr>한컴 말랑말랑 Regular</vt:lpstr>
      <vt:lpstr>Pretendard ExtraBold</vt:lpstr>
      <vt:lpstr>Times New Roman</vt:lpstr>
      <vt:lpstr>Roboto Medium</vt:lpstr>
      <vt:lpstr>배달의민족 주아</vt:lpstr>
      <vt:lpstr>맑은 고딕</vt:lpstr>
      <vt:lpstr>Roboto Black</vt:lpstr>
      <vt:lpstr>Roboto Light</vt:lpstr>
      <vt:lpstr>Calibri</vt:lpstr>
      <vt:lpstr>Noto Sans KR Medium</vt:lpstr>
      <vt:lpstr>Pretendard Medium</vt:lpstr>
      <vt:lpstr>Тема Office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shin daniel</dc:creator>
  <cp:lastModifiedBy>Bummo Koo</cp:lastModifiedBy>
  <cp:revision>209</cp:revision>
  <dcterms:created xsi:type="dcterms:W3CDTF">2021-03-22T14:57:48Z</dcterms:created>
  <dcterms:modified xsi:type="dcterms:W3CDTF">2025-02-05T08:07:07Z</dcterms:modified>
</cp:coreProperties>
</file>